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7.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8.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0.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1.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12.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3.xml" ContentType="application/vnd.openxmlformats-officedocument.theme+xml"/>
  <Override PartName="/ppt/theme/themeOverride1.xml" ContentType="application/vnd.openxmlformats-officedocument.themeOverrid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81" r:id="rId4"/>
    <p:sldMasterId id="2147484612" r:id="rId5"/>
    <p:sldMasterId id="2147484634" r:id="rId6"/>
    <p:sldMasterId id="2147484660" r:id="rId7"/>
    <p:sldMasterId id="2147484685" r:id="rId8"/>
    <p:sldMasterId id="2147484714" r:id="rId9"/>
    <p:sldMasterId id="2147484741" r:id="rId10"/>
    <p:sldMasterId id="2147484770" r:id="rId11"/>
    <p:sldMasterId id="2147484785" r:id="rId12"/>
    <p:sldMasterId id="2147484821" r:id="rId13"/>
    <p:sldMasterId id="2147484855" r:id="rId14"/>
    <p:sldMasterId id="2147484880" r:id="rId15"/>
    <p:sldMasterId id="2147484908" r:id="rId16"/>
    <p:sldMasterId id="2147484954" r:id="rId17"/>
  </p:sldMasterIdLst>
  <p:notesMasterIdLst>
    <p:notesMasterId r:id="rId43"/>
  </p:notesMasterIdLst>
  <p:handoutMasterIdLst>
    <p:handoutMasterId r:id="rId44"/>
  </p:handoutMasterIdLst>
  <p:sldIdLst>
    <p:sldId id="1634" r:id="rId18"/>
    <p:sldId id="1720" r:id="rId19"/>
    <p:sldId id="1675" r:id="rId20"/>
    <p:sldId id="1701" r:id="rId21"/>
    <p:sldId id="1641" r:id="rId22"/>
    <p:sldId id="1717" r:id="rId23"/>
    <p:sldId id="1734" r:id="rId24"/>
    <p:sldId id="1722" r:id="rId25"/>
    <p:sldId id="1706" r:id="rId26"/>
    <p:sldId id="1721" r:id="rId27"/>
    <p:sldId id="1698" r:id="rId28"/>
    <p:sldId id="1712" r:id="rId29"/>
    <p:sldId id="1731" r:id="rId30"/>
    <p:sldId id="1741" r:id="rId31"/>
    <p:sldId id="1735" r:id="rId32"/>
    <p:sldId id="1736" r:id="rId33"/>
    <p:sldId id="1737" r:id="rId34"/>
    <p:sldId id="1738" r:id="rId35"/>
    <p:sldId id="1739" r:id="rId36"/>
    <p:sldId id="1740" r:id="rId37"/>
    <p:sldId id="1732" r:id="rId38"/>
    <p:sldId id="1733" r:id="rId39"/>
    <p:sldId id="1630" r:id="rId40"/>
    <p:sldId id="1688" r:id="rId41"/>
    <p:sldId id="1631" r:id="rId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 Landscape Shift" id="{C7E913C3-02E9-496F-8728-9EE270937A03}">
          <p14:sldIdLst>
            <p14:sldId id="1634"/>
          </p14:sldIdLst>
        </p14:section>
        <p14:section name="Context - Problem Space - A Recap" id="{DB59D70A-EB0F-4A11-A82F-5035EB683044}">
          <p14:sldIdLst>
            <p14:sldId id="1720"/>
            <p14:sldId id="1675"/>
            <p14:sldId id="1701"/>
            <p14:sldId id="1641"/>
          </p14:sldIdLst>
        </p14:section>
        <p14:section name="Student Dropout Predictive Analytics Solution" id="{FA40FD7B-9C9A-444E-9C1A-925D76418345}">
          <p14:sldIdLst>
            <p14:sldId id="1717"/>
            <p14:sldId id="1734"/>
            <p14:sldId id="1722"/>
            <p14:sldId id="1706"/>
            <p14:sldId id="1721"/>
            <p14:sldId id="1698"/>
            <p14:sldId id="1712"/>
            <p14:sldId id="1731"/>
          </p14:sldIdLst>
        </p14:section>
        <p14:section name="Predictive Modeling with Azure ML" id="{45D9CB3D-FBDB-4097-995B-B36183E6447E}">
          <p14:sldIdLst>
            <p14:sldId id="1741"/>
            <p14:sldId id="1735"/>
            <p14:sldId id="1736"/>
            <p14:sldId id="1737"/>
            <p14:sldId id="1738"/>
            <p14:sldId id="1739"/>
            <p14:sldId id="1740"/>
            <p14:sldId id="1732"/>
            <p14:sldId id="1733"/>
          </p14:sldIdLst>
        </p14:section>
        <p14:section name="Summary" id="{2E60FA1F-7F0F-400C-A959-79F31E9FACA9}">
          <p14:sldIdLst>
            <p14:sldId id="1630"/>
            <p14:sldId id="1688"/>
            <p14:sldId id="16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laudia Richey" initials="CR" lastIdx="1" clrIdx="4">
    <p:extLst/>
  </p:cmAuthor>
  <p:cmAuthor id="5" name="Dallas Drotz" initials="DD" lastIdx="2" clrIdx="5">
    <p:extLst/>
  </p:cmAuthor>
  <p:cmAuthor id="6" name="Author" initials="A" lastIdx="25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0071BF"/>
    <a:srgbClr val="0078D7"/>
    <a:srgbClr val="0086AD"/>
    <a:srgbClr val="000000"/>
    <a:srgbClr val="001F50"/>
    <a:srgbClr val="35BDEE"/>
    <a:srgbClr val="00178F"/>
    <a:srgbClr val="FFB90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98" autoAdjust="0"/>
    <p:restoredTop sz="91699" autoAdjust="0"/>
  </p:normalViewPr>
  <p:slideViewPr>
    <p:cSldViewPr snapToGrid="0">
      <p:cViewPr varScale="1">
        <p:scale>
          <a:sx n="104" d="100"/>
          <a:sy n="104" d="100"/>
        </p:scale>
        <p:origin x="450" y="10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1" d="50"/>
        <a:sy n="71" d="50"/>
      </p:scale>
      <p:origin x="0" y="-10912"/>
    </p:cViewPr>
  </p:sorterViewPr>
  <p:notesViewPr>
    <p:cSldViewPr snapToGrid="0" showGuides="1">
      <p:cViewPr varScale="1">
        <p:scale>
          <a:sx n="127" d="100"/>
          <a:sy n="127" d="100"/>
        </p:scale>
        <p:origin x="3054" y="66"/>
      </p:cViewPr>
      <p:guideLst>
        <p:guide orient="horz" pos="2880"/>
        <p:guide pos="2160"/>
      </p:guideLst>
    </p:cSldViewPr>
  </p:notesViewPr>
  <p:gridSpacing cx="38100" cy="381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Atkinson" userId="7b44daf8-604d-434a-9445-f7e464b93352" providerId="ADAL" clId="{DC45051B-AEBF-47A5-9C4D-0FDC60D64149}"/>
    <pc:docChg chg="undo redo custSel modSld">
      <pc:chgData name="Seth Atkinson" userId="7b44daf8-604d-434a-9445-f7e464b93352" providerId="ADAL" clId="{DC45051B-AEBF-47A5-9C4D-0FDC60D64149}" dt="2017-05-24T21:52:06.094" v="445" actId="14100"/>
      <pc:docMkLst>
        <pc:docMk/>
      </pc:docMkLst>
      <pc:sldChg chg="modNotesTx">
        <pc:chgData name="Seth Atkinson" userId="7b44daf8-604d-434a-9445-f7e464b93352" providerId="ADAL" clId="{DC45051B-AEBF-47A5-9C4D-0FDC60D64149}" dt="2017-05-24T21:07:00.232" v="64" actId="20577"/>
        <pc:sldMkLst>
          <pc:docMk/>
          <pc:sldMk cId="3677668021" sldId="1581"/>
        </pc:sldMkLst>
      </pc:sldChg>
      <pc:sldChg chg="modSp">
        <pc:chgData name="Seth Atkinson" userId="7b44daf8-604d-434a-9445-f7e464b93352" providerId="ADAL" clId="{DC45051B-AEBF-47A5-9C4D-0FDC60D64149}" dt="2017-05-24T21:36:18.161" v="305" actId="1036"/>
        <pc:sldMkLst>
          <pc:docMk/>
          <pc:sldMk cId="1165121965" sldId="1632"/>
        </pc:sldMkLst>
        <pc:spChg chg="mod">
          <ac:chgData name="Seth Atkinson" userId="7b44daf8-604d-434a-9445-f7e464b93352" providerId="ADAL" clId="{DC45051B-AEBF-47A5-9C4D-0FDC60D64149}" dt="2017-05-24T21:36:18.161" v="305" actId="1036"/>
          <ac:spMkLst>
            <pc:docMk/>
            <pc:sldMk cId="1165121965" sldId="1632"/>
            <ac:spMk id="24" creationId="{00000000-0000-0000-0000-000000000000}"/>
          </ac:spMkLst>
        </pc:spChg>
        <pc:spChg chg="mod">
          <ac:chgData name="Seth Atkinson" userId="7b44daf8-604d-434a-9445-f7e464b93352" providerId="ADAL" clId="{DC45051B-AEBF-47A5-9C4D-0FDC60D64149}" dt="2017-05-24T21:36:18.161" v="305" actId="1036"/>
          <ac:spMkLst>
            <pc:docMk/>
            <pc:sldMk cId="1165121965" sldId="1632"/>
            <ac:spMk id="26" creationId="{00000000-0000-0000-0000-000000000000}"/>
          </ac:spMkLst>
        </pc:spChg>
        <pc:spChg chg="mod">
          <ac:chgData name="Seth Atkinson" userId="7b44daf8-604d-434a-9445-f7e464b93352" providerId="ADAL" clId="{DC45051B-AEBF-47A5-9C4D-0FDC60D64149}" dt="2017-05-24T21:36:18.161" v="305" actId="1036"/>
          <ac:spMkLst>
            <pc:docMk/>
            <pc:sldMk cId="1165121965" sldId="1632"/>
            <ac:spMk id="30" creationId="{00000000-0000-0000-0000-000000000000}"/>
          </ac:spMkLst>
        </pc:spChg>
        <pc:picChg chg="mod">
          <ac:chgData name="Seth Atkinson" userId="7b44daf8-604d-434a-9445-f7e464b93352" providerId="ADAL" clId="{DC45051B-AEBF-47A5-9C4D-0FDC60D64149}" dt="2017-05-24T21:36:18.161" v="305" actId="1036"/>
          <ac:picMkLst>
            <pc:docMk/>
            <pc:sldMk cId="1165121965" sldId="1632"/>
            <ac:picMk id="11" creationId="{2C345A3C-FB80-4E09-8963-DA3FA351F17E}"/>
          </ac:picMkLst>
        </pc:picChg>
        <pc:picChg chg="mod">
          <ac:chgData name="Seth Atkinson" userId="7b44daf8-604d-434a-9445-f7e464b93352" providerId="ADAL" clId="{DC45051B-AEBF-47A5-9C4D-0FDC60D64149}" dt="2017-05-24T21:36:18.161" v="305" actId="1036"/>
          <ac:picMkLst>
            <pc:docMk/>
            <pc:sldMk cId="1165121965" sldId="1632"/>
            <ac:picMk id="6" creationId="{34FF753D-3820-4EB4-81C0-2A71DEE3AAF0}"/>
          </ac:picMkLst>
        </pc:picChg>
        <pc:picChg chg="mod">
          <ac:chgData name="Seth Atkinson" userId="7b44daf8-604d-434a-9445-f7e464b93352" providerId="ADAL" clId="{DC45051B-AEBF-47A5-9C4D-0FDC60D64149}" dt="2017-05-24T21:36:18.161" v="305" actId="1036"/>
          <ac:picMkLst>
            <pc:docMk/>
            <pc:sldMk cId="1165121965" sldId="1632"/>
            <ac:picMk id="8" creationId="{F63E3D7C-D119-418E-BE55-4EC9567B0FB3}"/>
          </ac:picMkLst>
        </pc:picChg>
      </pc:sldChg>
      <pc:sldChg chg="modSp">
        <pc:chgData name="Seth Atkinson" userId="7b44daf8-604d-434a-9445-f7e464b93352" providerId="ADAL" clId="{DC45051B-AEBF-47A5-9C4D-0FDC60D64149}" dt="2017-05-24T21:37:07.699" v="318" actId="6549"/>
        <pc:sldMkLst>
          <pc:docMk/>
          <pc:sldMk cId="2453847863" sldId="1633"/>
        </pc:sldMkLst>
        <pc:spChg chg="mod">
          <ac:chgData name="Seth Atkinson" userId="7b44daf8-604d-434a-9445-f7e464b93352" providerId="ADAL" clId="{DC45051B-AEBF-47A5-9C4D-0FDC60D64149}" dt="2017-05-24T21:37:07.699" v="318" actId="6549"/>
          <ac:spMkLst>
            <pc:docMk/>
            <pc:sldMk cId="2453847863" sldId="1633"/>
            <ac:spMk id="21" creationId="{00000000-0000-0000-0000-000000000000}"/>
          </ac:spMkLst>
        </pc:spChg>
      </pc:sldChg>
      <pc:sldChg chg="modSp">
        <pc:chgData name="Seth Atkinson" userId="7b44daf8-604d-434a-9445-f7e464b93352" providerId="ADAL" clId="{DC45051B-AEBF-47A5-9C4D-0FDC60D64149}" dt="2017-05-24T21:06:36.790" v="12" actId="20577"/>
        <pc:sldMkLst>
          <pc:docMk/>
          <pc:sldMk cId="2678786431" sldId="1634"/>
        </pc:sldMkLst>
        <pc:spChg chg="mod">
          <ac:chgData name="Seth Atkinson" userId="7b44daf8-604d-434a-9445-f7e464b93352" providerId="ADAL" clId="{DC45051B-AEBF-47A5-9C4D-0FDC60D64149}" dt="2017-05-24T21:06:36.790" v="12" actId="20577"/>
          <ac:spMkLst>
            <pc:docMk/>
            <pc:sldMk cId="2678786431" sldId="1634"/>
            <ac:spMk id="5" creationId="{00000000-0000-0000-0000-000000000000}"/>
          </ac:spMkLst>
        </pc:spChg>
      </pc:sldChg>
      <pc:sldChg chg="addSp delSp modSp">
        <pc:chgData name="Seth Atkinson" userId="7b44daf8-604d-434a-9445-f7e464b93352" providerId="ADAL" clId="{DC45051B-AEBF-47A5-9C4D-0FDC60D64149}" dt="2017-05-24T21:45:46.265" v="380" actId="0"/>
        <pc:sldMkLst>
          <pc:docMk/>
          <pc:sldMk cId="2139663509" sldId="1635"/>
        </pc:sldMkLst>
        <pc:spChg chg="mod">
          <ac:chgData name="Seth Atkinson" userId="7b44daf8-604d-434a-9445-f7e464b93352" providerId="ADAL" clId="{DC45051B-AEBF-47A5-9C4D-0FDC60D64149}" dt="2017-05-24T21:21:21.549" v="296" actId="0"/>
          <ac:spMkLst>
            <pc:docMk/>
            <pc:sldMk cId="2139663509" sldId="1635"/>
            <ac:spMk id="80" creationId="{00000000-0000-0000-0000-000000000000}"/>
          </ac:spMkLst>
        </pc:spChg>
        <pc:spChg chg="mod">
          <ac:chgData name="Seth Atkinson" userId="7b44daf8-604d-434a-9445-f7e464b93352" providerId="ADAL" clId="{DC45051B-AEBF-47A5-9C4D-0FDC60D64149}" dt="2017-05-24T21:21:41.523" v="303" actId="0"/>
          <ac:spMkLst>
            <pc:docMk/>
            <pc:sldMk cId="2139663509" sldId="1635"/>
            <ac:spMk id="79" creationId="{00000000-0000-0000-0000-000000000000}"/>
          </ac:spMkLst>
        </pc:spChg>
        <pc:spChg chg="mod">
          <ac:chgData name="Seth Atkinson" userId="7b44daf8-604d-434a-9445-f7e464b93352" providerId="ADAL" clId="{DC45051B-AEBF-47A5-9C4D-0FDC60D64149}" dt="2017-05-24T21:21:21.549" v="296" actId="0"/>
          <ac:spMkLst>
            <pc:docMk/>
            <pc:sldMk cId="2139663509" sldId="1635"/>
            <ac:spMk id="82" creationId="{00000000-0000-0000-0000-000000000000}"/>
          </ac:spMkLst>
        </pc:spChg>
        <pc:spChg chg="mod">
          <ac:chgData name="Seth Atkinson" userId="7b44daf8-604d-434a-9445-f7e464b93352" providerId="ADAL" clId="{DC45051B-AEBF-47A5-9C4D-0FDC60D64149}" dt="2017-05-24T21:21:41.523" v="303" actId="0"/>
          <ac:spMkLst>
            <pc:docMk/>
            <pc:sldMk cId="2139663509" sldId="1635"/>
            <ac:spMk id="83" creationId="{00000000-0000-0000-0000-000000000000}"/>
          </ac:spMkLst>
        </pc:spChg>
        <pc:spChg chg="mod">
          <ac:chgData name="Seth Atkinson" userId="7b44daf8-604d-434a-9445-f7e464b93352" providerId="ADAL" clId="{DC45051B-AEBF-47A5-9C4D-0FDC60D64149}" dt="2017-05-24T21:21:21.549" v="296" actId="0"/>
          <ac:spMkLst>
            <pc:docMk/>
            <pc:sldMk cId="2139663509" sldId="1635"/>
            <ac:spMk id="78" creationId="{00000000-0000-0000-0000-000000000000}"/>
          </ac:spMkLst>
        </pc:spChg>
        <pc:spChg chg="add del mod">
          <ac:chgData name="Seth Atkinson" userId="7b44daf8-604d-434a-9445-f7e464b93352" providerId="ADAL" clId="{DC45051B-AEBF-47A5-9C4D-0FDC60D64149}" dt="2017-05-24T21:45:00.176" v="378" actId="0"/>
          <ac:spMkLst>
            <pc:docMk/>
            <pc:sldMk cId="2139663509" sldId="1635"/>
            <ac:spMk id="91" creationId="{1EB65BAD-AC82-49E2-B886-495C5C2D460B}"/>
          </ac:spMkLst>
        </pc:spChg>
        <pc:spChg chg="mod">
          <ac:chgData name="Seth Atkinson" userId="7b44daf8-604d-434a-9445-f7e464b93352" providerId="ADAL" clId="{DC45051B-AEBF-47A5-9C4D-0FDC60D64149}" dt="2017-05-24T21:21:41.523" v="303" actId="0"/>
          <ac:spMkLst>
            <pc:docMk/>
            <pc:sldMk cId="2139663509" sldId="1635"/>
            <ac:spMk id="81" creationId="{00000000-0000-0000-0000-000000000000}"/>
          </ac:spMkLst>
        </pc:spChg>
        <pc:picChg chg="mod">
          <ac:chgData name="Seth Atkinson" userId="7b44daf8-604d-434a-9445-f7e464b93352" providerId="ADAL" clId="{DC45051B-AEBF-47A5-9C4D-0FDC60D64149}" dt="2017-05-24T21:45:46.265" v="380" actId="0"/>
          <ac:picMkLst>
            <pc:docMk/>
            <pc:sldMk cId="2139663509" sldId="1635"/>
            <ac:picMk id="98" creationId="{00000000-0000-0000-0000-000000000000}"/>
          </ac:picMkLst>
        </pc:picChg>
      </pc:sldChg>
      <pc:sldChg chg="modNotesTx">
        <pc:chgData name="Seth Atkinson" userId="7b44daf8-604d-434a-9445-f7e464b93352" providerId="ADAL" clId="{DC45051B-AEBF-47A5-9C4D-0FDC60D64149}" dt="2017-05-24T21:11:08.874" v="150" actId="6549"/>
        <pc:sldMkLst>
          <pc:docMk/>
          <pc:sldMk cId="1549576359" sldId="1636"/>
        </pc:sldMkLst>
      </pc:sldChg>
      <pc:sldChg chg="modNotesTx">
        <pc:chgData name="Seth Atkinson" userId="7b44daf8-604d-434a-9445-f7e464b93352" providerId="ADAL" clId="{DC45051B-AEBF-47A5-9C4D-0FDC60D64149}" dt="2017-05-24T21:14:22.319" v="223" actId="6549"/>
        <pc:sldMkLst>
          <pc:docMk/>
          <pc:sldMk cId="3448556218" sldId="1637"/>
        </pc:sldMkLst>
      </pc:sldChg>
      <pc:sldChg chg="modNotesTx">
        <pc:chgData name="Seth Atkinson" userId="7b44daf8-604d-434a-9445-f7e464b93352" providerId="ADAL" clId="{DC45051B-AEBF-47A5-9C4D-0FDC60D64149}" dt="2017-05-24T21:14:26.822" v="224" actId="6549"/>
        <pc:sldMkLst>
          <pc:docMk/>
          <pc:sldMk cId="2125782272" sldId="1638"/>
        </pc:sldMkLst>
      </pc:sldChg>
      <pc:sldChg chg="modSp modNotes modNotesTx">
        <pc:chgData name="Seth Atkinson" userId="7b44daf8-604d-434a-9445-f7e464b93352" providerId="ADAL" clId="{DC45051B-AEBF-47A5-9C4D-0FDC60D64149}" dt="2017-05-24T21:10:36.526" v="149" actId="27636"/>
        <pc:sldMkLst>
          <pc:docMk/>
          <pc:sldMk cId="2586944494" sldId="1640"/>
        </pc:sldMkLst>
        <pc:spChg chg="mod">
          <ac:chgData name="Seth Atkinson" userId="7b44daf8-604d-434a-9445-f7e464b93352" providerId="ADAL" clId="{DC45051B-AEBF-47A5-9C4D-0FDC60D64149}" dt="2017-05-24T21:09:43.118" v="147" actId="20577"/>
          <ac:spMkLst>
            <pc:docMk/>
            <pc:sldMk cId="2586944494" sldId="1640"/>
            <ac:spMk id="2" creationId="{00000000-0000-0000-0000-000000000000}"/>
          </ac:spMkLst>
        </pc:spChg>
      </pc:sldChg>
      <pc:sldChg chg="modSp">
        <pc:chgData name="Seth Atkinson" userId="7b44daf8-604d-434a-9445-f7e464b93352" providerId="ADAL" clId="{DC45051B-AEBF-47A5-9C4D-0FDC60D64149}" dt="2017-05-24T21:08:41.919" v="99" actId="20577"/>
        <pc:sldMkLst>
          <pc:docMk/>
          <pc:sldMk cId="1919701956" sldId="1641"/>
        </pc:sldMkLst>
        <pc:spChg chg="mod">
          <ac:chgData name="Seth Atkinson" userId="7b44daf8-604d-434a-9445-f7e464b93352" providerId="ADAL" clId="{DC45051B-AEBF-47A5-9C4D-0FDC60D64149}" dt="2017-05-24T21:08:41.919" v="99" actId="20577"/>
          <ac:spMkLst>
            <pc:docMk/>
            <pc:sldMk cId="1919701956" sldId="1641"/>
            <ac:spMk id="3" creationId="{00000000-0000-0000-0000-000000000000}"/>
          </ac:spMkLst>
        </pc:spChg>
      </pc:sldChg>
      <pc:sldChg chg="modSp">
        <pc:chgData name="Seth Atkinson" userId="7b44daf8-604d-434a-9445-f7e464b93352" providerId="ADAL" clId="{DC45051B-AEBF-47A5-9C4D-0FDC60D64149}" dt="2017-05-24T21:08:42.878" v="101" actId="20577"/>
        <pc:sldMkLst>
          <pc:docMk/>
          <pc:sldMk cId="1242371631" sldId="1643"/>
        </pc:sldMkLst>
        <pc:spChg chg="mod">
          <ac:chgData name="Seth Atkinson" userId="7b44daf8-604d-434a-9445-f7e464b93352" providerId="ADAL" clId="{DC45051B-AEBF-47A5-9C4D-0FDC60D64149}" dt="2017-05-24T21:08:42.132" v="100" actId="20577"/>
          <ac:spMkLst>
            <pc:docMk/>
            <pc:sldMk cId="1242371631" sldId="1643"/>
            <ac:spMk id="23" creationId="{7CE6903B-FC83-48AC-8EA7-003EF42E1389}"/>
          </ac:spMkLst>
        </pc:spChg>
        <pc:spChg chg="mod">
          <ac:chgData name="Seth Atkinson" userId="7b44daf8-604d-434a-9445-f7e464b93352" providerId="ADAL" clId="{DC45051B-AEBF-47A5-9C4D-0FDC60D64149}" dt="2017-05-24T21:08:42.878" v="101" actId="20577"/>
          <ac:spMkLst>
            <pc:docMk/>
            <pc:sldMk cId="1242371631" sldId="1643"/>
            <ac:spMk id="28" creationId="{80CE7EB8-8D07-4EA5-BAC7-C77C31E8BB44}"/>
          </ac:spMkLst>
        </pc:spChg>
      </pc:sldChg>
      <pc:sldChg chg="modSp">
        <pc:chgData name="Seth Atkinson" userId="7b44daf8-604d-434a-9445-f7e464b93352" providerId="ADAL" clId="{DC45051B-AEBF-47A5-9C4D-0FDC60D64149}" dt="2017-05-24T21:14:03.431" v="222" actId="1035"/>
        <pc:sldMkLst>
          <pc:docMk/>
          <pc:sldMk cId="1303951446" sldId="1644"/>
        </pc:sldMkLst>
        <pc:spChg chg="mod">
          <ac:chgData name="Seth Atkinson" userId="7b44daf8-604d-434a-9445-f7e464b93352" providerId="ADAL" clId="{DC45051B-AEBF-47A5-9C4D-0FDC60D64149}" dt="2017-05-24T21:14:03.431" v="222" actId="1035"/>
          <ac:spMkLst>
            <pc:docMk/>
            <pc:sldMk cId="1303951446" sldId="1644"/>
            <ac:spMk id="11" creationId="{00000000-0000-0000-0000-000000000000}"/>
          </ac:spMkLst>
        </pc:spChg>
      </pc:sldChg>
      <pc:sldChg chg="modSp">
        <pc:chgData name="Seth Atkinson" userId="7b44daf8-604d-434a-9445-f7e464b93352" providerId="ADAL" clId="{DC45051B-AEBF-47A5-9C4D-0FDC60D64149}" dt="2017-05-24T21:38:20.643" v="322" actId="20577"/>
        <pc:sldMkLst>
          <pc:docMk/>
          <pc:sldMk cId="113543555" sldId="1645"/>
        </pc:sldMkLst>
        <pc:spChg chg="mod">
          <ac:chgData name="Seth Atkinson" userId="7b44daf8-604d-434a-9445-f7e464b93352" providerId="ADAL" clId="{DC45051B-AEBF-47A5-9C4D-0FDC60D64149}" dt="2017-05-24T21:38:20.643" v="322" actId="20577"/>
          <ac:spMkLst>
            <pc:docMk/>
            <pc:sldMk cId="113543555" sldId="1645"/>
            <ac:spMk id="11" creationId="{00000000-0000-0000-0000-000000000000}"/>
          </ac:spMkLst>
        </pc:spChg>
      </pc:sldChg>
      <pc:sldChg chg="modSp modNotesTx">
        <pc:chgData name="Seth Atkinson" userId="7b44daf8-604d-434a-9445-f7e464b93352" providerId="ADAL" clId="{DC45051B-AEBF-47A5-9C4D-0FDC60D64149}" dt="2017-05-24T21:51:36.533" v="435" actId="20577"/>
        <pc:sldMkLst>
          <pc:docMk/>
          <pc:sldMk cId="2459087156" sldId="1646"/>
        </pc:sldMkLst>
        <pc:spChg chg="mod">
          <ac:chgData name="Seth Atkinson" userId="7b44daf8-604d-434a-9445-f7e464b93352" providerId="ADAL" clId="{DC45051B-AEBF-47A5-9C4D-0FDC60D64149}" dt="2017-05-24T21:47:25.994" v="394" actId="20577"/>
          <ac:spMkLst>
            <pc:docMk/>
            <pc:sldMk cId="2459087156" sldId="1646"/>
            <ac:spMk id="11" creationId="{00000000-0000-0000-0000-000000000000}"/>
          </ac:spMkLst>
        </pc:spChg>
        <pc:spChg chg="mod">
          <ac:chgData name="Seth Atkinson" userId="7b44daf8-604d-434a-9445-f7e464b93352" providerId="ADAL" clId="{DC45051B-AEBF-47A5-9C4D-0FDC60D64149}" dt="2017-05-24T21:40:30.991" v="330" actId="20577"/>
          <ac:spMkLst>
            <pc:docMk/>
            <pc:sldMk cId="2459087156" sldId="1646"/>
            <ac:spMk id="6" creationId="{00000000-0000-0000-0000-000000000000}"/>
          </ac:spMkLst>
        </pc:spChg>
      </pc:sldChg>
      <pc:sldChg chg="modSp">
        <pc:chgData name="Seth Atkinson" userId="7b44daf8-604d-434a-9445-f7e464b93352" providerId="ADAL" clId="{DC45051B-AEBF-47A5-9C4D-0FDC60D64149}" dt="2017-05-24T21:08:47.610" v="105" actId="20577"/>
        <pc:sldMkLst>
          <pc:docMk/>
          <pc:sldMk cId="1024298331" sldId="1652"/>
        </pc:sldMkLst>
        <pc:spChg chg="mod">
          <ac:chgData name="Seth Atkinson" userId="7b44daf8-604d-434a-9445-f7e464b93352" providerId="ADAL" clId="{DC45051B-AEBF-47A5-9C4D-0FDC60D64149}" dt="2017-05-24T21:08:47.610" v="105" actId="20577"/>
          <ac:spMkLst>
            <pc:docMk/>
            <pc:sldMk cId="1024298331" sldId="1652"/>
            <ac:spMk id="3" creationId="{00000000-0000-0000-0000-000000000000}"/>
          </ac:spMkLst>
        </pc:spChg>
      </pc:sldChg>
      <pc:sldChg chg="addSp delSp modSp">
        <pc:chgData name="Seth Atkinson" userId="7b44daf8-604d-434a-9445-f7e464b93352" providerId="ADAL" clId="{DC45051B-AEBF-47A5-9C4D-0FDC60D64149}" dt="2017-05-24T21:52:06.094" v="445" actId="14100"/>
        <pc:sldMkLst>
          <pc:docMk/>
          <pc:sldMk cId="2911422439" sldId="1654"/>
        </pc:sldMkLst>
        <pc:spChg chg="add del">
          <ac:chgData name="Seth Atkinson" userId="7b44daf8-604d-434a-9445-f7e464b93352" providerId="ADAL" clId="{DC45051B-AEBF-47A5-9C4D-0FDC60D64149}" dt="2017-05-24T21:51:36.759" v="436" actId="478"/>
          <ac:spMkLst>
            <pc:docMk/>
            <pc:sldMk cId="2911422439" sldId="1654"/>
            <ac:spMk id="13" creationId="{6871DA42-17CE-41FA-89BD-4372855E7169}"/>
          </ac:spMkLst>
        </pc:spChg>
        <pc:spChg chg="mod">
          <ac:chgData name="Seth Atkinson" userId="7b44daf8-604d-434a-9445-f7e464b93352" providerId="ADAL" clId="{DC45051B-AEBF-47A5-9C4D-0FDC60D64149}" dt="2017-05-24T21:52:06.094" v="445" actId="14100"/>
          <ac:spMkLst>
            <pc:docMk/>
            <pc:sldMk cId="2911422439" sldId="1654"/>
            <ac:spMk id="9" creationId="{00000000-0000-0000-0000-000000000000}"/>
          </ac:spMkLst>
        </pc:spChg>
      </pc:sldChg>
      <pc:sldChg chg="modNotesTx">
        <pc:chgData name="Seth Atkinson" userId="7b44daf8-604d-434a-9445-f7e464b93352" providerId="ADAL" clId="{DC45051B-AEBF-47A5-9C4D-0FDC60D64149}" dt="2017-05-24T21:15:09.554" v="225" actId="6549"/>
        <pc:sldMkLst>
          <pc:docMk/>
          <pc:sldMk cId="2760357814" sldId="1658"/>
        </pc:sldMkLst>
      </pc:sldChg>
      <pc:sldChg chg="modSp modNotesTx">
        <pc:chgData name="Seth Atkinson" userId="7b44daf8-604d-434a-9445-f7e464b93352" providerId="ADAL" clId="{DC45051B-AEBF-47A5-9C4D-0FDC60D64149}" dt="2017-05-24T21:46:21.955" v="381" actId="6549"/>
        <pc:sldMkLst>
          <pc:docMk/>
          <pc:sldMk cId="2065965221" sldId="1659"/>
        </pc:sldMkLst>
        <pc:spChg chg="mod">
          <ac:chgData name="Seth Atkinson" userId="7b44daf8-604d-434a-9445-f7e464b93352" providerId="ADAL" clId="{DC45051B-AEBF-47A5-9C4D-0FDC60D64149}" dt="2017-05-24T21:46:21.955" v="381" actId="6549"/>
          <ac:spMkLst>
            <pc:docMk/>
            <pc:sldMk cId="2065965221" sldId="1659"/>
            <ac:spMk id="11" creationId="{00000000-0000-0000-0000-000000000000}"/>
          </ac:spMkLst>
        </pc:spChg>
        <pc:spChg chg="mod">
          <ac:chgData name="Seth Atkinson" userId="7b44daf8-604d-434a-9445-f7e464b93352" providerId="ADAL" clId="{DC45051B-AEBF-47A5-9C4D-0FDC60D64149}" dt="2017-05-24T21:41:03.523" v="341" actId="20577"/>
          <ac:spMkLst>
            <pc:docMk/>
            <pc:sldMk cId="2065965221" sldId="1659"/>
            <ac:spMk id="10" creationId="{00000000-0000-0000-0000-000000000000}"/>
          </ac:spMkLst>
        </pc:spChg>
      </pc:sldChg>
    </pc:docChg>
  </pc:docChgLst>
  <pc:docChgLst>
    <pc:chgData name="Pavel Kolesnikov (Vexillum Consulting)" userId="10dcf551-8546-4ff8-ac5f-89488c0414e6" providerId="ADAL" clId="{960A398F-55A0-45D1-BD96-B39463081C35}"/>
    <pc:docChg chg="undo custSel addSld delSld modSld modSection">
      <pc:chgData name="Pavel Kolesnikov (Vexillum Consulting)" userId="10dcf551-8546-4ff8-ac5f-89488c0414e6" providerId="ADAL" clId="{960A398F-55A0-45D1-BD96-B39463081C35}" dt="2017-05-24T05:32:17.167" v="1414" actId="2696"/>
      <pc:docMkLst>
        <pc:docMk/>
      </pc:docMkLst>
      <pc:sldChg chg="del">
        <pc:chgData name="Pavel Kolesnikov (Vexillum Consulting)" userId="10dcf551-8546-4ff8-ac5f-89488c0414e6" providerId="ADAL" clId="{960A398F-55A0-45D1-BD96-B39463081C35}" dt="2017-05-24T05:32:15.447" v="1412" actId="2696"/>
        <pc:sldMkLst>
          <pc:docMk/>
          <pc:sldMk cId="2672985687" sldId="1578"/>
        </pc:sldMkLst>
      </pc:sldChg>
      <pc:sldChg chg="del">
        <pc:chgData name="Pavel Kolesnikov (Vexillum Consulting)" userId="10dcf551-8546-4ff8-ac5f-89488c0414e6" providerId="ADAL" clId="{960A398F-55A0-45D1-BD96-B39463081C35}" dt="2017-05-24T05:32:16.261" v="1413" actId="2696"/>
        <pc:sldMkLst>
          <pc:docMk/>
          <pc:sldMk cId="3432007911" sldId="1580"/>
        </pc:sldMkLst>
      </pc:sldChg>
      <pc:sldChg chg="del">
        <pc:chgData name="Pavel Kolesnikov (Vexillum Consulting)" userId="10dcf551-8546-4ff8-ac5f-89488c0414e6" providerId="ADAL" clId="{960A398F-55A0-45D1-BD96-B39463081C35}" dt="2017-05-24T05:32:17.167" v="1414" actId="2696"/>
        <pc:sldMkLst>
          <pc:docMk/>
          <pc:sldMk cId="2808349389" sldId="1583"/>
        </pc:sldMkLst>
      </pc:sldChg>
      <pc:sldChg chg="addSp delSp modSp">
        <pc:chgData name="Pavel Kolesnikov (Vexillum Consulting)" userId="10dcf551-8546-4ff8-ac5f-89488c0414e6" providerId="ADAL" clId="{960A398F-55A0-45D1-BD96-B39463081C35}" dt="2017-05-24T05:31:49.327" v="1411" actId="20577"/>
        <pc:sldMkLst>
          <pc:docMk/>
          <pc:sldMk cId="1165121965" sldId="1632"/>
        </pc:sldMkLst>
        <pc:spChg chg="mod">
          <ac:chgData name="Pavel Kolesnikov (Vexillum Consulting)" userId="10dcf551-8546-4ff8-ac5f-89488c0414e6" providerId="ADAL" clId="{960A398F-55A0-45D1-BD96-B39463081C35}" dt="2017-05-24T05:22:03.543" v="1205" actId="6549"/>
          <ac:spMkLst>
            <pc:docMk/>
            <pc:sldMk cId="1165121965" sldId="1632"/>
            <ac:spMk id="24" creationId="{00000000-0000-0000-0000-000000000000}"/>
          </ac:spMkLst>
        </pc:spChg>
        <pc:spChg chg="mod">
          <ac:chgData name="Pavel Kolesnikov (Vexillum Consulting)" userId="10dcf551-8546-4ff8-ac5f-89488c0414e6" providerId="ADAL" clId="{960A398F-55A0-45D1-BD96-B39463081C35}" dt="2017-05-24T05:28:55.400" v="1255" actId="108"/>
          <ac:spMkLst>
            <pc:docMk/>
            <pc:sldMk cId="1165121965" sldId="1632"/>
            <ac:spMk id="34" creationId="{00000000-0000-0000-0000-000000000000}"/>
          </ac:spMkLst>
        </pc:spChg>
        <pc:spChg chg="add del">
          <ac:chgData name="Pavel Kolesnikov (Vexillum Consulting)" userId="10dcf551-8546-4ff8-ac5f-89488c0414e6" providerId="ADAL" clId="{960A398F-55A0-45D1-BD96-B39463081C35}" dt="2017-05-24T05:29:31.997" v="1261" actId="478"/>
          <ac:spMkLst>
            <pc:docMk/>
            <pc:sldMk cId="1165121965" sldId="1632"/>
            <ac:spMk id="10" creationId="{7F963F4E-CD1F-4E39-8D7A-BB8AC1C77ADE}"/>
          </ac:spMkLst>
        </pc:spChg>
        <pc:spChg chg="mod">
          <ac:chgData name="Pavel Kolesnikov (Vexillum Consulting)" userId="10dcf551-8546-4ff8-ac5f-89488c0414e6" providerId="ADAL" clId="{960A398F-55A0-45D1-BD96-B39463081C35}" dt="2017-05-24T05:24:40.700" v="1230" actId="6549"/>
          <ac:spMkLst>
            <pc:docMk/>
            <pc:sldMk cId="1165121965" sldId="1632"/>
            <ac:spMk id="26" creationId="{00000000-0000-0000-0000-000000000000}"/>
          </ac:spMkLst>
        </pc:spChg>
        <pc:spChg chg="add del">
          <ac:chgData name="Pavel Kolesnikov (Vexillum Consulting)" userId="10dcf551-8546-4ff8-ac5f-89488c0414e6" providerId="ADAL" clId="{960A398F-55A0-45D1-BD96-B39463081C35}" dt="2017-05-24T05:29:22.892" v="1259" actId="478"/>
          <ac:spMkLst>
            <pc:docMk/>
            <pc:sldMk cId="1165121965" sldId="1632"/>
            <ac:spMk id="9" creationId="{7D3762B3-569E-48A2-AEED-EBB99EFDA566}"/>
          </ac:spMkLst>
        </pc:spChg>
        <pc:spChg chg="add del">
          <ac:chgData name="Pavel Kolesnikov (Vexillum Consulting)" userId="10dcf551-8546-4ff8-ac5f-89488c0414e6" providerId="ADAL" clId="{960A398F-55A0-45D1-BD96-B39463081C35}" dt="2017-05-24T05:22:17.303" v="1207" actId="478"/>
          <ac:spMkLst>
            <pc:docMk/>
            <pc:sldMk cId="1165121965" sldId="1632"/>
            <ac:spMk id="2" creationId="{6F15CCA2-DC04-4027-845C-2C7AF2F108CB}"/>
          </ac:spMkLst>
        </pc:spChg>
        <pc:spChg chg="mod">
          <ac:chgData name="Pavel Kolesnikov (Vexillum Consulting)" userId="10dcf551-8546-4ff8-ac5f-89488c0414e6" providerId="ADAL" clId="{960A398F-55A0-45D1-BD96-B39463081C35}" dt="2017-05-24T05:31:49.327" v="1411" actId="20577"/>
          <ac:spMkLst>
            <pc:docMk/>
            <pc:sldMk cId="1165121965" sldId="1632"/>
            <ac:spMk id="13" creationId="{00000000-0000-0000-0000-000000000000}"/>
          </ac:spMkLst>
        </pc:spChg>
        <pc:spChg chg="mod">
          <ac:chgData name="Pavel Kolesnikov (Vexillum Consulting)" userId="10dcf551-8546-4ff8-ac5f-89488c0414e6" providerId="ADAL" clId="{960A398F-55A0-45D1-BD96-B39463081C35}" dt="2017-05-24T05:28:36.948" v="1252" actId="20577"/>
          <ac:spMkLst>
            <pc:docMk/>
            <pc:sldMk cId="1165121965" sldId="1632"/>
            <ac:spMk id="30" creationId="{00000000-0000-0000-0000-000000000000}"/>
          </ac:spMkLst>
        </pc:spChg>
        <pc:picChg chg="add mod">
          <ac:chgData name="Pavel Kolesnikov (Vexillum Consulting)" userId="10dcf551-8546-4ff8-ac5f-89488c0414e6" providerId="ADAL" clId="{960A398F-55A0-45D1-BD96-B39463081C35}" dt="2017-05-24T05:29:55.546" v="1263" actId="1076"/>
          <ac:picMkLst>
            <pc:docMk/>
            <pc:sldMk cId="1165121965" sldId="1632"/>
            <ac:picMk id="11" creationId="{2C345A3C-FB80-4E09-8963-DA3FA351F17E}"/>
          </ac:picMkLst>
        </pc:picChg>
        <pc:picChg chg="add mod">
          <ac:chgData name="Pavel Kolesnikov (Vexillum Consulting)" userId="10dcf551-8546-4ff8-ac5f-89488c0414e6" providerId="ADAL" clId="{960A398F-55A0-45D1-BD96-B39463081C35}" dt="2017-05-24T05:22:35.101" v="1218" actId="1036"/>
          <ac:picMkLst>
            <pc:docMk/>
            <pc:sldMk cId="1165121965" sldId="1632"/>
            <ac:picMk id="6" creationId="{34FF753D-3820-4EB4-81C0-2A71DEE3AAF0}"/>
          </ac:picMkLst>
        </pc:picChg>
        <pc:picChg chg="add mod">
          <ac:chgData name="Pavel Kolesnikov (Vexillum Consulting)" userId="10dcf551-8546-4ff8-ac5f-89488c0414e6" providerId="ADAL" clId="{960A398F-55A0-45D1-BD96-B39463081C35}" dt="2017-05-24T05:29:09.914" v="1257" actId="1076"/>
          <ac:picMkLst>
            <pc:docMk/>
            <pc:sldMk cId="1165121965" sldId="1632"/>
            <ac:picMk id="8" creationId="{F63E3D7C-D119-418E-BE55-4EC9567B0FB3}"/>
          </ac:picMkLst>
        </pc:picChg>
      </pc:sldChg>
      <pc:sldChg chg="addSp delSp modSp modAnim">
        <pc:chgData name="Pavel Kolesnikov (Vexillum Consulting)" userId="10dcf551-8546-4ff8-ac5f-89488c0414e6" providerId="ADAL" clId="{960A398F-55A0-45D1-BD96-B39463081C35}" dt="2017-05-24T04:05:53.871" v="1083" actId="14838"/>
        <pc:sldMkLst>
          <pc:docMk/>
          <pc:sldMk cId="2139663509" sldId="1635"/>
        </pc:sldMkLst>
        <pc:spChg chg="mod ord">
          <ac:chgData name="Pavel Kolesnikov (Vexillum Consulting)" userId="10dcf551-8546-4ff8-ac5f-89488c0414e6" providerId="ADAL" clId="{960A398F-55A0-45D1-BD96-B39463081C35}" dt="2017-05-24T03:57:46.583" v="982" actId="166"/>
          <ac:spMkLst>
            <pc:docMk/>
            <pc:sldMk cId="2139663509" sldId="1635"/>
            <ac:spMk id="146"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84" creationId="{00000000-0000-0000-0000-000000000000}"/>
          </ac:spMkLst>
        </pc:spChg>
        <pc:spChg chg="add mod ord">
          <ac:chgData name="Pavel Kolesnikov (Vexillum Consulting)" userId="10dcf551-8546-4ff8-ac5f-89488c0414e6" providerId="ADAL" clId="{960A398F-55A0-45D1-BD96-B39463081C35}" dt="2017-05-24T04:05:28.721" v="1082" actId="0"/>
          <ac:spMkLst>
            <pc:docMk/>
            <pc:sldMk cId="2139663509" sldId="1635"/>
            <ac:spMk id="6" creationId="{CC2DE841-D294-425E-8552-85D04375AE9F}"/>
          </ac:spMkLst>
        </pc:spChg>
        <pc:spChg chg="mod ord">
          <ac:chgData name="Pavel Kolesnikov (Vexillum Consulting)" userId="10dcf551-8546-4ff8-ac5f-89488c0414e6" providerId="ADAL" clId="{960A398F-55A0-45D1-BD96-B39463081C35}" dt="2017-05-24T03:57:46.583" v="982" actId="166"/>
          <ac:spMkLst>
            <pc:docMk/>
            <pc:sldMk cId="2139663509" sldId="1635"/>
            <ac:spMk id="141"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86"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144" creationId="{00000000-0000-0000-0000-000000000000}"/>
          </ac:spMkLst>
        </pc:spChg>
        <pc:spChg chg="mod ord">
          <ac:chgData name="Pavel Kolesnikov (Vexillum Consulting)" userId="10dcf551-8546-4ff8-ac5f-89488c0414e6" providerId="ADAL" clId="{960A398F-55A0-45D1-BD96-B39463081C35}" dt="2017-05-24T04:05:16.588" v="1078" actId="0"/>
          <ac:spMkLst>
            <pc:docMk/>
            <pc:sldMk cId="2139663509" sldId="1635"/>
            <ac:spMk id="154"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145" creationId="{00000000-0000-0000-0000-000000000000}"/>
          </ac:spMkLst>
        </pc:spChg>
        <pc:spChg chg="add mod ord">
          <ac:chgData name="Pavel Kolesnikov (Vexillum Consulting)" userId="10dcf551-8546-4ff8-ac5f-89488c0414e6" providerId="ADAL" clId="{960A398F-55A0-45D1-BD96-B39463081C35}" dt="2017-05-24T03:57:46.583" v="982" actId="166"/>
          <ac:spMkLst>
            <pc:docMk/>
            <pc:sldMk cId="2139663509" sldId="1635"/>
            <ac:spMk id="93" creationId="{C50A96B6-82E5-4A3F-A123-D5F403581890}"/>
          </ac:spMkLst>
        </pc:spChg>
        <pc:spChg chg="mod ord">
          <ac:chgData name="Pavel Kolesnikov (Vexillum Consulting)" userId="10dcf551-8546-4ff8-ac5f-89488c0414e6" providerId="ADAL" clId="{960A398F-55A0-45D1-BD96-B39463081C35}" dt="2017-05-24T04:05:19.043" v="1079" actId="0"/>
          <ac:spMkLst>
            <pc:docMk/>
            <pc:sldMk cId="2139663509" sldId="1635"/>
            <ac:spMk id="155" creationId="{00000000-0000-0000-0000-000000000000}"/>
          </ac:spMkLst>
        </pc:spChg>
        <pc:spChg chg="del">
          <ac:chgData name="Pavel Kolesnikov (Vexillum Consulting)" userId="10dcf551-8546-4ff8-ac5f-89488c0414e6" providerId="ADAL" clId="{960A398F-55A0-45D1-BD96-B39463081C35}" dt="2017-05-24T03:58:14.858" v="1005" actId="478"/>
          <ac:spMkLst>
            <pc:docMk/>
            <pc:sldMk cId="2139663509" sldId="1635"/>
            <ac:spMk id="120" creationId="{F38A656A-1852-4695-94DA-F53D70D220B5}"/>
          </ac:spMkLst>
        </pc:spChg>
        <pc:spChg chg="mod ord">
          <ac:chgData name="Pavel Kolesnikov (Vexillum Consulting)" userId="10dcf551-8546-4ff8-ac5f-89488c0414e6" providerId="ADAL" clId="{960A398F-55A0-45D1-BD96-B39463081C35}" dt="2017-05-24T03:57:46.583" v="982" actId="166"/>
          <ac:spMkLst>
            <pc:docMk/>
            <pc:sldMk cId="2139663509" sldId="1635"/>
            <ac:spMk id="88"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142" creationId="{00000000-0000-0000-0000-000000000000}"/>
          </ac:spMkLst>
        </pc:spChg>
        <pc:spChg chg="mod ord">
          <ac:chgData name="Pavel Kolesnikov (Vexillum Consulting)" userId="10dcf551-8546-4ff8-ac5f-89488c0414e6" providerId="ADAL" clId="{960A398F-55A0-45D1-BD96-B39463081C35}" dt="2017-05-24T04:05:24.817" v="1081" actId="0"/>
          <ac:spMkLst>
            <pc:docMk/>
            <pc:sldMk cId="2139663509" sldId="1635"/>
            <ac:spMk id="157"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148" creationId="{00000000-0000-0000-0000-000000000000}"/>
          </ac:spMkLst>
        </pc:spChg>
        <pc:spChg chg="add del mod">
          <ac:chgData name="Pavel Kolesnikov (Vexillum Consulting)" userId="10dcf551-8546-4ff8-ac5f-89488c0414e6" providerId="ADAL" clId="{960A398F-55A0-45D1-BD96-B39463081C35}" dt="2017-05-24T03:47:46.877" v="687" actId="478"/>
          <ac:spMkLst>
            <pc:docMk/>
            <pc:sldMk cId="2139663509" sldId="1635"/>
            <ac:spMk id="90" creationId="{FB27A9EE-9FA2-4879-8987-15EF3626BE13}"/>
          </ac:spMkLst>
        </pc:spChg>
        <pc:spChg chg="mod ord">
          <ac:chgData name="Pavel Kolesnikov (Vexillum Consulting)" userId="10dcf551-8546-4ff8-ac5f-89488c0414e6" providerId="ADAL" clId="{960A398F-55A0-45D1-BD96-B39463081C35}" dt="2017-05-24T04:05:22.125" v="1080" actId="0"/>
          <ac:spMkLst>
            <pc:docMk/>
            <pc:sldMk cId="2139663509" sldId="1635"/>
            <ac:spMk id="156" creationId="{00000000-0000-0000-0000-000000000000}"/>
          </ac:spMkLst>
        </pc:spChg>
        <pc:spChg chg="del mod">
          <ac:chgData name="Pavel Kolesnikov (Vexillum Consulting)" userId="10dcf551-8546-4ff8-ac5f-89488c0414e6" providerId="ADAL" clId="{960A398F-55A0-45D1-BD96-B39463081C35}" dt="2017-05-24T03:53:38.796" v="843" actId="478"/>
          <ac:spMkLst>
            <pc:docMk/>
            <pc:sldMk cId="2139663509" sldId="1635"/>
            <ac:spMk id="3" creationId="{395D9F45-8BC9-4160-8EF5-BF88D0E783EE}"/>
          </ac:spMkLst>
        </pc:spChg>
        <pc:spChg chg="mod">
          <ac:chgData name="Pavel Kolesnikov (Vexillum Consulting)" userId="10dcf551-8546-4ff8-ac5f-89488c0414e6" providerId="ADAL" clId="{960A398F-55A0-45D1-BD96-B39463081C35}" dt="2017-05-24T03:59:13.099" v="1016" actId="1035"/>
          <ac:spMkLst>
            <pc:docMk/>
            <pc:sldMk cId="2139663509" sldId="1635"/>
            <ac:spMk id="69" creationId="{4847E0B8-8CB3-464B-86EB-B11C27C775D4}"/>
          </ac:spMkLst>
        </pc:spChg>
        <pc:spChg chg="mod ord">
          <ac:chgData name="Pavel Kolesnikov (Vexillum Consulting)" userId="10dcf551-8546-4ff8-ac5f-89488c0414e6" providerId="ADAL" clId="{960A398F-55A0-45D1-BD96-B39463081C35}" dt="2017-05-24T03:57:46.583" v="982" actId="166"/>
          <ac:spMkLst>
            <pc:docMk/>
            <pc:sldMk cId="2139663509" sldId="1635"/>
            <ac:spMk id="161" creationId="{00000000-0000-0000-0000-000000000000}"/>
          </ac:spMkLst>
        </pc:spChg>
        <pc:spChg chg="mod ord">
          <ac:chgData name="Pavel Kolesnikov (Vexillum Consulting)" userId="10dcf551-8546-4ff8-ac5f-89488c0414e6" providerId="ADAL" clId="{960A398F-55A0-45D1-BD96-B39463081C35}" dt="2017-05-24T03:58:05.521" v="1004" actId="1037"/>
          <ac:spMkLst>
            <pc:docMk/>
            <pc:sldMk cId="2139663509" sldId="1635"/>
            <ac:spMk id="87"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147"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17" creationId="{00000000-0000-0000-0000-000000000000}"/>
          </ac:spMkLst>
        </pc:spChg>
        <pc:spChg chg="mod">
          <ac:chgData name="Pavel Kolesnikov (Vexillum Consulting)" userId="10dcf551-8546-4ff8-ac5f-89488c0414e6" providerId="ADAL" clId="{960A398F-55A0-45D1-BD96-B39463081C35}" dt="2017-05-24T04:04:53.339" v="1076" actId="0"/>
          <ac:spMkLst>
            <pc:docMk/>
            <pc:sldMk cId="2139663509" sldId="1635"/>
            <ac:spMk id="123" creationId="{006762EB-4904-4482-8190-600E6F689A60}"/>
          </ac:spMkLst>
        </pc:spChg>
        <pc:spChg chg="mod ord">
          <ac:chgData name="Pavel Kolesnikov (Vexillum Consulting)" userId="10dcf551-8546-4ff8-ac5f-89488c0414e6" providerId="ADAL" clId="{960A398F-55A0-45D1-BD96-B39463081C35}" dt="2017-05-24T03:57:46.583" v="982" actId="166"/>
          <ac:spMkLst>
            <pc:docMk/>
            <pc:sldMk cId="2139663509" sldId="1635"/>
            <ac:spMk id="102"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89"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143"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140"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18" creationId="{00000000-0000-0000-0000-000000000000}"/>
          </ac:spMkLst>
        </pc:spChg>
        <pc:spChg chg="mod ord">
          <ac:chgData name="Pavel Kolesnikov (Vexillum Consulting)" userId="10dcf551-8546-4ff8-ac5f-89488c0414e6" providerId="ADAL" clId="{960A398F-55A0-45D1-BD96-B39463081C35}" dt="2017-05-24T04:05:28.721" v="1082" actId="0"/>
          <ac:spMkLst>
            <pc:docMk/>
            <pc:sldMk cId="2139663509" sldId="1635"/>
            <ac:spMk id="158"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139" creationId="{00000000-0000-0000-0000-000000000000}"/>
          </ac:spMkLst>
        </pc:spChg>
        <pc:spChg chg="add mod ord">
          <ac:chgData name="Pavel Kolesnikov (Vexillum Consulting)" userId="10dcf551-8546-4ff8-ac5f-89488c0414e6" providerId="ADAL" clId="{960A398F-55A0-45D1-BD96-B39463081C35}" dt="2017-05-24T04:05:53.871" v="1083" actId="14838"/>
          <ac:spMkLst>
            <pc:docMk/>
            <pc:sldMk cId="2139663509" sldId="1635"/>
            <ac:spMk id="94" creationId="{3A06C67E-C17D-4645-9F6C-472BA797D2DD}"/>
          </ac:spMkLst>
        </pc:spChg>
        <pc:spChg chg="mod ord">
          <ac:chgData name="Pavel Kolesnikov (Vexillum Consulting)" userId="10dcf551-8546-4ff8-ac5f-89488c0414e6" providerId="ADAL" clId="{960A398F-55A0-45D1-BD96-B39463081C35}" dt="2017-05-24T04:05:13.304" v="1077" actId="0"/>
          <ac:spMkLst>
            <pc:docMk/>
            <pc:sldMk cId="2139663509" sldId="1635"/>
            <ac:spMk id="24"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30" creationId="{00000000-0000-0000-0000-000000000000}"/>
          </ac:spMkLst>
        </pc:spChg>
        <pc:spChg chg="add del mod">
          <ac:chgData name="Pavel Kolesnikov (Vexillum Consulting)" userId="10dcf551-8546-4ff8-ac5f-89488c0414e6" providerId="ADAL" clId="{960A398F-55A0-45D1-BD96-B39463081C35}" dt="2017-05-24T03:48:32.417" v="695" actId="478"/>
          <ac:spMkLst>
            <pc:docMk/>
            <pc:sldMk cId="2139663509" sldId="1635"/>
            <ac:spMk id="91" creationId="{CD9478E1-D746-4CA6-AC26-42B3BC00072F}"/>
          </ac:spMkLst>
        </pc:spChg>
        <pc:spChg chg="add del mod">
          <ac:chgData name="Pavel Kolesnikov (Vexillum Consulting)" userId="10dcf551-8546-4ff8-ac5f-89488c0414e6" providerId="ADAL" clId="{960A398F-55A0-45D1-BD96-B39463081C35}" dt="2017-05-24T03:49:06.169" v="731" actId="478"/>
          <ac:spMkLst>
            <pc:docMk/>
            <pc:sldMk cId="2139663509" sldId="1635"/>
            <ac:spMk id="92" creationId="{1C2651D2-B61D-401A-80DC-8A16C7E79E22}"/>
          </ac:spMkLst>
        </pc:spChg>
        <pc:spChg chg="mod">
          <ac:chgData name="Pavel Kolesnikov (Vexillum Consulting)" userId="10dcf551-8546-4ff8-ac5f-89488c0414e6" providerId="ADAL" clId="{960A398F-55A0-45D1-BD96-B39463081C35}" dt="2017-05-24T03:59:18.699" v="1022" actId="1036"/>
          <ac:spMkLst>
            <pc:docMk/>
            <pc:sldMk cId="2139663509" sldId="1635"/>
            <ac:spMk id="119" creationId="{686B597C-34C1-4B37-84DA-B3095BCF61F8}"/>
          </ac:spMkLst>
        </pc:spChg>
        <pc:spChg chg="mod ord">
          <ac:chgData name="Pavel Kolesnikov (Vexillum Consulting)" userId="10dcf551-8546-4ff8-ac5f-89488c0414e6" providerId="ADAL" clId="{960A398F-55A0-45D1-BD96-B39463081C35}" dt="2017-05-24T03:57:46.583" v="982" actId="166"/>
          <ac:spMkLst>
            <pc:docMk/>
            <pc:sldMk cId="2139663509" sldId="1635"/>
            <ac:spMk id="4" creationId="{00000000-0000-0000-0000-000000000000}"/>
          </ac:spMkLst>
        </pc:spChg>
        <pc:spChg chg="mod ord">
          <ac:chgData name="Pavel Kolesnikov (Vexillum Consulting)" userId="10dcf551-8546-4ff8-ac5f-89488c0414e6" providerId="ADAL" clId="{960A398F-55A0-45D1-BD96-B39463081C35}" dt="2017-05-24T03:57:46.583" v="982" actId="166"/>
          <ac:spMkLst>
            <pc:docMk/>
            <pc:sldMk cId="2139663509" sldId="1635"/>
            <ac:spMk id="125" creationId="{00000000-0000-0000-0000-000000000000}"/>
          </ac:spMkLst>
        </pc:spChg>
        <pc:spChg chg="mod">
          <ac:chgData name="Pavel Kolesnikov (Vexillum Consulting)" userId="10dcf551-8546-4ff8-ac5f-89488c0414e6" providerId="ADAL" clId="{960A398F-55A0-45D1-BD96-B39463081C35}" dt="2017-05-24T03:53:15.119" v="839" actId="1076"/>
          <ac:spMkLst>
            <pc:docMk/>
            <pc:sldMk cId="2139663509" sldId="1635"/>
            <ac:spMk id="96" creationId="{0FEDBA8A-720E-4EDB-AAF6-292BC0E5FAE8}"/>
          </ac:spMkLst>
        </pc:spChg>
        <pc:spChg chg="mod ord">
          <ac:chgData name="Pavel Kolesnikov (Vexillum Consulting)" userId="10dcf551-8546-4ff8-ac5f-89488c0414e6" providerId="ADAL" clId="{960A398F-55A0-45D1-BD96-B39463081C35}" dt="2017-05-24T03:57:46.583" v="982" actId="166"/>
          <ac:spMkLst>
            <pc:docMk/>
            <pc:sldMk cId="2139663509" sldId="1635"/>
            <ac:spMk id="160" creationId="{00000000-0000-0000-0000-000000000000}"/>
          </ac:spMkLst>
        </pc:spChg>
        <pc:grpChg chg="mod ord">
          <ac:chgData name="Pavel Kolesnikov (Vexillum Consulting)" userId="10dcf551-8546-4ff8-ac5f-89488c0414e6" providerId="ADAL" clId="{960A398F-55A0-45D1-BD96-B39463081C35}" dt="2017-05-24T03:57:46.583" v="982" actId="166"/>
          <ac:grpSpMkLst>
            <pc:docMk/>
            <pc:sldMk cId="2139663509" sldId="1635"/>
            <ac:grpSpMk id="2" creationId="{00000000-0000-0000-0000-000000000000}"/>
          </ac:grpSpMkLst>
        </pc:grpChg>
        <pc:grpChg chg="mod ord">
          <ac:chgData name="Pavel Kolesnikov (Vexillum Consulting)" userId="10dcf551-8546-4ff8-ac5f-89488c0414e6" providerId="ADAL" clId="{960A398F-55A0-45D1-BD96-B39463081C35}" dt="2017-05-24T03:57:46.583" v="982" actId="166"/>
          <ac:grpSpMkLst>
            <pc:docMk/>
            <pc:sldMk cId="2139663509" sldId="1635"/>
            <ac:grpSpMk id="8" creationId="{00000000-0000-0000-0000-000000000000}"/>
          </ac:grpSpMkLst>
        </pc:grpChg>
        <pc:grpChg chg="mod ord">
          <ac:chgData name="Pavel Kolesnikov (Vexillum Consulting)" userId="10dcf551-8546-4ff8-ac5f-89488c0414e6" providerId="ADAL" clId="{960A398F-55A0-45D1-BD96-B39463081C35}" dt="2017-05-24T03:57:46.583" v="982" actId="166"/>
          <ac:grpSpMkLst>
            <pc:docMk/>
            <pc:sldMk cId="2139663509" sldId="1635"/>
            <ac:grpSpMk id="76" creationId="{00000000-0000-0000-0000-000000000000}"/>
          </ac:grpSpMkLst>
        </pc:grpChg>
        <pc:grpChg chg="mod ord">
          <ac:chgData name="Pavel Kolesnikov (Vexillum Consulting)" userId="10dcf551-8546-4ff8-ac5f-89488c0414e6" providerId="ADAL" clId="{960A398F-55A0-45D1-BD96-B39463081C35}" dt="2017-05-24T03:57:46.583" v="982" actId="166"/>
          <ac:grpSpMkLst>
            <pc:docMk/>
            <pc:sldMk cId="2139663509" sldId="1635"/>
            <ac:grpSpMk id="103" creationId="{00000000-0000-0000-0000-000000000000}"/>
          </ac:grpSpMkLst>
        </pc:grpChg>
        <pc:grpChg chg="mod ord">
          <ac:chgData name="Pavel Kolesnikov (Vexillum Consulting)" userId="10dcf551-8546-4ff8-ac5f-89488c0414e6" providerId="ADAL" clId="{960A398F-55A0-45D1-BD96-B39463081C35}" dt="2017-05-24T03:57:46.583" v="982" actId="166"/>
          <ac:grpSpMkLst>
            <pc:docMk/>
            <pc:sldMk cId="2139663509" sldId="1635"/>
            <ac:grpSpMk id="150" creationId="{00000000-0000-0000-0000-000000000000}"/>
          </ac:grpSpMkLst>
        </pc:grpChg>
        <pc:grpChg chg="mod ord">
          <ac:chgData name="Pavel Kolesnikov (Vexillum Consulting)" userId="10dcf551-8546-4ff8-ac5f-89488c0414e6" providerId="ADAL" clId="{960A398F-55A0-45D1-BD96-B39463081C35}" dt="2017-05-24T03:57:46.583" v="982" actId="166"/>
          <ac:grpSpMkLst>
            <pc:docMk/>
            <pc:sldMk cId="2139663509" sldId="1635"/>
            <ac:grpSpMk id="19" creationId="{00000000-0000-0000-0000-000000000000}"/>
          </ac:grpSpMkLst>
        </pc:grpChg>
        <pc:picChg chg="mod ord">
          <ac:chgData name="Pavel Kolesnikov (Vexillum Consulting)" userId="10dcf551-8546-4ff8-ac5f-89488c0414e6" providerId="ADAL" clId="{960A398F-55A0-45D1-BD96-B39463081C35}" dt="2017-05-24T03:57:46.583" v="982" actId="166"/>
          <ac:picMkLst>
            <pc:docMk/>
            <pc:sldMk cId="2139663509" sldId="1635"/>
            <ac:picMk id="98" creationId="{00000000-0000-0000-0000-000000000000}"/>
          </ac:picMkLst>
        </pc:picChg>
        <pc:picChg chg="mod ord">
          <ac:chgData name="Pavel Kolesnikov (Vexillum Consulting)" userId="10dcf551-8546-4ff8-ac5f-89488c0414e6" providerId="ADAL" clId="{960A398F-55A0-45D1-BD96-B39463081C35}" dt="2017-05-24T03:57:46.583" v="982" actId="166"/>
          <ac:picMkLst>
            <pc:docMk/>
            <pc:sldMk cId="2139663509" sldId="1635"/>
            <ac:picMk id="99" creationId="{00000000-0000-0000-0000-000000000000}"/>
          </ac:picMkLst>
        </pc:picChg>
        <pc:picChg chg="mod ord">
          <ac:chgData name="Pavel Kolesnikov (Vexillum Consulting)" userId="10dcf551-8546-4ff8-ac5f-89488c0414e6" providerId="ADAL" clId="{960A398F-55A0-45D1-BD96-B39463081C35}" dt="2017-05-24T03:57:46.583" v="982" actId="166"/>
          <ac:picMkLst>
            <pc:docMk/>
            <pc:sldMk cId="2139663509" sldId="1635"/>
            <ac:picMk id="97" creationId="{00000000-0000-0000-0000-000000000000}"/>
          </ac:picMkLst>
        </pc:picChg>
        <pc:picChg chg="mod ord">
          <ac:chgData name="Pavel Kolesnikov (Vexillum Consulting)" userId="10dcf551-8546-4ff8-ac5f-89488c0414e6" providerId="ADAL" clId="{960A398F-55A0-45D1-BD96-B39463081C35}" dt="2017-05-24T03:57:46.583" v="982" actId="166"/>
          <ac:picMkLst>
            <pc:docMk/>
            <pc:sldMk cId="2139663509" sldId="1635"/>
            <ac:picMk id="101" creationId="{00000000-0000-0000-0000-000000000000}"/>
          </ac:picMkLst>
        </pc:picChg>
        <pc:picChg chg="mod ord">
          <ac:chgData name="Pavel Kolesnikov (Vexillum Consulting)" userId="10dcf551-8546-4ff8-ac5f-89488c0414e6" providerId="ADAL" clId="{960A398F-55A0-45D1-BD96-B39463081C35}" dt="2017-05-24T03:57:46.583" v="982" actId="166"/>
          <ac:picMkLst>
            <pc:docMk/>
            <pc:sldMk cId="2139663509" sldId="1635"/>
            <ac:picMk id="153" creationId="{00000000-0000-0000-0000-000000000000}"/>
          </ac:picMkLst>
        </pc:picChg>
        <pc:picChg chg="mod ord">
          <ac:chgData name="Pavel Kolesnikov (Vexillum Consulting)" userId="10dcf551-8546-4ff8-ac5f-89488c0414e6" providerId="ADAL" clId="{960A398F-55A0-45D1-BD96-B39463081C35}" dt="2017-05-24T03:57:46.583" v="982" actId="166"/>
          <ac:picMkLst>
            <pc:docMk/>
            <pc:sldMk cId="2139663509" sldId="1635"/>
            <ac:picMk id="100" creationId="{00000000-0000-0000-0000-000000000000}"/>
          </ac:picMkLst>
        </pc:picChg>
        <pc:picChg chg="add mod ord">
          <ac:chgData name="Pavel Kolesnikov (Vexillum Consulting)" userId="10dcf551-8546-4ff8-ac5f-89488c0414e6" providerId="ADAL" clId="{960A398F-55A0-45D1-BD96-B39463081C35}" dt="2017-05-24T03:57:46.583" v="982" actId="166"/>
          <ac:picMkLst>
            <pc:docMk/>
            <pc:sldMk cId="2139663509" sldId="1635"/>
            <ac:picMk id="25" creationId="{5D119452-820C-4051-B5EE-B6E65C49763C}"/>
          </ac:picMkLst>
        </pc:picChg>
      </pc:sldChg>
      <pc:sldChg chg="modAnim">
        <pc:chgData name="Pavel Kolesnikov (Vexillum Consulting)" userId="10dcf551-8546-4ff8-ac5f-89488c0414e6" providerId="ADAL" clId="{960A398F-55A0-45D1-BD96-B39463081C35}" dt="2017-05-23T22:53:39.285" v="0" actId="0"/>
        <pc:sldMkLst>
          <pc:docMk/>
          <pc:sldMk cId="1549576359" sldId="1636"/>
        </pc:sldMkLst>
      </pc:sldChg>
      <pc:sldChg chg="modAnim">
        <pc:chgData name="Pavel Kolesnikov (Vexillum Consulting)" userId="10dcf551-8546-4ff8-ac5f-89488c0414e6" providerId="ADAL" clId="{960A398F-55A0-45D1-BD96-B39463081C35}" dt="2017-05-23T22:53:43.353" v="1" actId="0"/>
        <pc:sldMkLst>
          <pc:docMk/>
          <pc:sldMk cId="3448556218" sldId="1637"/>
        </pc:sldMkLst>
      </pc:sldChg>
      <pc:sldChg chg="modAnim">
        <pc:chgData name="Pavel Kolesnikov (Vexillum Consulting)" userId="10dcf551-8546-4ff8-ac5f-89488c0414e6" providerId="ADAL" clId="{960A398F-55A0-45D1-BD96-B39463081C35}" dt="2017-05-24T05:10:58.568" v="1151" actId="0"/>
        <pc:sldMkLst>
          <pc:docMk/>
          <pc:sldMk cId="2125782272" sldId="1638"/>
        </pc:sldMkLst>
      </pc:sldChg>
      <pc:sldChg chg="modSp">
        <pc:chgData name="Pavel Kolesnikov (Vexillum Consulting)" userId="10dcf551-8546-4ff8-ac5f-89488c0414e6" providerId="ADAL" clId="{960A398F-55A0-45D1-BD96-B39463081C35}" dt="2017-05-24T05:10:00.716" v="1150" actId="20577"/>
        <pc:sldMkLst>
          <pc:docMk/>
          <pc:sldMk cId="1143037225" sldId="1639"/>
        </pc:sldMkLst>
        <pc:spChg chg="mod">
          <ac:chgData name="Pavel Kolesnikov (Vexillum Consulting)" userId="10dcf551-8546-4ff8-ac5f-89488c0414e6" providerId="ADAL" clId="{960A398F-55A0-45D1-BD96-B39463081C35}" dt="2017-05-24T05:10:00.716" v="1150" actId="20577"/>
          <ac:spMkLst>
            <pc:docMk/>
            <pc:sldMk cId="1143037225" sldId="1639"/>
            <ac:spMk id="4" creationId="{117C8249-C873-4173-A91D-0CF8CE755D18}"/>
          </ac:spMkLst>
        </pc:spChg>
        <pc:spChg chg="mod">
          <ac:chgData name="Pavel Kolesnikov (Vexillum Consulting)" userId="10dcf551-8546-4ff8-ac5f-89488c0414e6" providerId="ADAL" clId="{960A398F-55A0-45D1-BD96-B39463081C35}" dt="2017-05-24T05:09:35.645" v="1133" actId="1038"/>
          <ac:spMkLst>
            <pc:docMk/>
            <pc:sldMk cId="1143037225" sldId="1639"/>
            <ac:spMk id="28" creationId="{80CE7EB8-8D07-4EA5-BAC7-C77C31E8BB44}"/>
          </ac:spMkLst>
        </pc:spChg>
        <pc:spChg chg="mod">
          <ac:chgData name="Pavel Kolesnikov (Vexillum Consulting)" userId="10dcf551-8546-4ff8-ac5f-89488c0414e6" providerId="ADAL" clId="{960A398F-55A0-45D1-BD96-B39463081C35}" dt="2017-05-24T05:09:32.754" v="1131" actId="1038"/>
          <ac:spMkLst>
            <pc:docMk/>
            <pc:sldMk cId="1143037225" sldId="1639"/>
            <ac:spMk id="23" creationId="{7CE6903B-FC83-48AC-8EA7-003EF42E1389}"/>
          </ac:spMkLst>
        </pc:spChg>
        <pc:spChg chg="mod">
          <ac:chgData name="Pavel Kolesnikov (Vexillum Consulting)" userId="10dcf551-8546-4ff8-ac5f-89488c0414e6" providerId="ADAL" clId="{960A398F-55A0-45D1-BD96-B39463081C35}" dt="2017-05-24T05:08:25.612" v="1110" actId="1038"/>
          <ac:spMkLst>
            <pc:docMk/>
            <pc:sldMk cId="1143037225" sldId="1639"/>
            <ac:spMk id="18" creationId="{F1C4E8B7-6F9F-4B77-AA3B-4C1D5DC0EE4F}"/>
          </ac:spMkLst>
        </pc:spChg>
        <pc:spChg chg="mod">
          <ac:chgData name="Pavel Kolesnikov (Vexillum Consulting)" userId="10dcf551-8546-4ff8-ac5f-89488c0414e6" providerId="ADAL" clId="{960A398F-55A0-45D1-BD96-B39463081C35}" dt="2017-05-24T05:08:34.824" v="1112" actId="1038"/>
          <ac:spMkLst>
            <pc:docMk/>
            <pc:sldMk cId="1143037225" sldId="1639"/>
            <ac:spMk id="13" creationId="{DF654E84-E158-4B04-9ADA-A605A11DFDA4}"/>
          </ac:spMkLst>
        </pc:spChg>
      </pc:sldChg>
      <pc:sldChg chg="modSp">
        <pc:chgData name="Pavel Kolesnikov (Vexillum Consulting)" userId="10dcf551-8546-4ff8-ac5f-89488c0414e6" providerId="ADAL" clId="{960A398F-55A0-45D1-BD96-B39463081C35}" dt="2017-05-24T04:06:29.151" v="1085" actId="108"/>
        <pc:sldMkLst>
          <pc:docMk/>
          <pc:sldMk cId="2586944494" sldId="1640"/>
        </pc:sldMkLst>
        <pc:spChg chg="mod">
          <ac:chgData name="Pavel Kolesnikov (Vexillum Consulting)" userId="10dcf551-8546-4ff8-ac5f-89488c0414e6" providerId="ADAL" clId="{960A398F-55A0-45D1-BD96-B39463081C35}" dt="2017-05-24T04:06:29.151" v="1085" actId="108"/>
          <ac:spMkLst>
            <pc:docMk/>
            <pc:sldMk cId="2586944494" sldId="1640"/>
            <ac:spMk id="2" creationId="{00000000-0000-0000-0000-000000000000}"/>
          </ac:spMkLst>
        </pc:spChg>
      </pc:sldChg>
      <pc:sldChg chg="modSp">
        <pc:chgData name="Pavel Kolesnikov (Vexillum Consulting)" userId="10dcf551-8546-4ff8-ac5f-89488c0414e6" providerId="ADAL" clId="{960A398F-55A0-45D1-BD96-B39463081C35}" dt="2017-05-24T05:07:38.539" v="1092" actId="20577"/>
        <pc:sldMkLst>
          <pc:docMk/>
          <pc:sldMk cId="1919701956" sldId="1641"/>
        </pc:sldMkLst>
        <pc:spChg chg="mod">
          <ac:chgData name="Pavel Kolesnikov (Vexillum Consulting)" userId="10dcf551-8546-4ff8-ac5f-89488c0414e6" providerId="ADAL" clId="{960A398F-55A0-45D1-BD96-B39463081C35}" dt="2017-05-24T05:07:38.539" v="1092" actId="20577"/>
          <ac:spMkLst>
            <pc:docMk/>
            <pc:sldMk cId="1919701956" sldId="1641"/>
            <ac:spMk id="3" creationId="{00000000-0000-0000-0000-000000000000}"/>
          </ac:spMkLst>
        </pc:spChg>
      </pc:sldChg>
      <pc:sldChg chg="modSp">
        <pc:chgData name="Pavel Kolesnikov (Vexillum Consulting)" userId="10dcf551-8546-4ff8-ac5f-89488c0414e6" providerId="ADAL" clId="{960A398F-55A0-45D1-BD96-B39463081C35}" dt="2017-05-24T05:12:10.209" v="1157" actId="179"/>
        <pc:sldMkLst>
          <pc:docMk/>
          <pc:sldMk cId="1303951446" sldId="1644"/>
        </pc:sldMkLst>
        <pc:spChg chg="mod">
          <ac:chgData name="Pavel Kolesnikov (Vexillum Consulting)" userId="10dcf551-8546-4ff8-ac5f-89488c0414e6" providerId="ADAL" clId="{960A398F-55A0-45D1-BD96-B39463081C35}" dt="2017-05-24T05:12:10.209" v="1157" actId="179"/>
          <ac:spMkLst>
            <pc:docMk/>
            <pc:sldMk cId="1303951446" sldId="1644"/>
            <ac:spMk id="11" creationId="{00000000-0000-0000-0000-000000000000}"/>
          </ac:spMkLst>
        </pc:spChg>
      </pc:sldChg>
      <pc:sldChg chg="addSp modSp">
        <pc:chgData name="Pavel Kolesnikov (Vexillum Consulting)" userId="10dcf551-8546-4ff8-ac5f-89488c0414e6" providerId="ADAL" clId="{960A398F-55A0-45D1-BD96-B39463081C35}" dt="2017-05-24T05:11:56.242" v="1155" actId="179"/>
        <pc:sldMkLst>
          <pc:docMk/>
          <pc:sldMk cId="113543555" sldId="1645"/>
        </pc:sldMkLst>
        <pc:spChg chg="mod">
          <ac:chgData name="Pavel Kolesnikov (Vexillum Consulting)" userId="10dcf551-8546-4ff8-ac5f-89488c0414e6" providerId="ADAL" clId="{960A398F-55A0-45D1-BD96-B39463081C35}" dt="2017-05-24T05:11:56.242" v="1155" actId="179"/>
          <ac:spMkLst>
            <pc:docMk/>
            <pc:sldMk cId="113543555" sldId="1645"/>
            <ac:spMk id="11" creationId="{00000000-0000-0000-0000-000000000000}"/>
          </ac:spMkLst>
        </pc:spChg>
        <pc:spChg chg="add mod">
          <ac:chgData name="Pavel Kolesnikov (Vexillum Consulting)" userId="10dcf551-8546-4ff8-ac5f-89488c0414e6" providerId="ADAL" clId="{960A398F-55A0-45D1-BD96-B39463081C35}" dt="2017-05-23T22:59:10.879" v="157" actId="0"/>
          <ac:spMkLst>
            <pc:docMk/>
            <pc:sldMk cId="113543555" sldId="1645"/>
            <ac:spMk id="2" creationId="{CCDB74E9-0BDB-478C-B541-18E509A3E755}"/>
          </ac:spMkLst>
        </pc:spChg>
        <pc:spChg chg="mod">
          <ac:chgData name="Pavel Kolesnikov (Vexillum Consulting)" userId="10dcf551-8546-4ff8-ac5f-89488c0414e6" providerId="ADAL" clId="{960A398F-55A0-45D1-BD96-B39463081C35}" dt="2017-05-23T22:59:21.234" v="160" actId="6549"/>
          <ac:spMkLst>
            <pc:docMk/>
            <pc:sldMk cId="113543555" sldId="1645"/>
            <ac:spMk id="6" creationId="{00000000-0000-0000-0000-000000000000}"/>
          </ac:spMkLst>
        </pc:spChg>
      </pc:sldChg>
      <pc:sldChg chg="modSp">
        <pc:chgData name="Pavel Kolesnikov (Vexillum Consulting)" userId="10dcf551-8546-4ff8-ac5f-89488c0414e6" providerId="ADAL" clId="{960A398F-55A0-45D1-BD96-B39463081C35}" dt="2017-05-24T05:11:46.735" v="1154" actId="179"/>
        <pc:sldMkLst>
          <pc:docMk/>
          <pc:sldMk cId="2459087156" sldId="1646"/>
        </pc:sldMkLst>
        <pc:spChg chg="mod">
          <ac:chgData name="Pavel Kolesnikov (Vexillum Consulting)" userId="10dcf551-8546-4ff8-ac5f-89488c0414e6" providerId="ADAL" clId="{960A398F-55A0-45D1-BD96-B39463081C35}" dt="2017-05-24T05:11:46.735" v="1154" actId="179"/>
          <ac:spMkLst>
            <pc:docMk/>
            <pc:sldMk cId="2459087156" sldId="1646"/>
            <ac:spMk id="11" creationId="{00000000-0000-0000-0000-000000000000}"/>
          </ac:spMkLst>
        </pc:spChg>
      </pc:sldChg>
      <pc:sldChg chg="modAnim">
        <pc:chgData name="Pavel Kolesnikov (Vexillum Consulting)" userId="10dcf551-8546-4ff8-ac5f-89488c0414e6" providerId="ADAL" clId="{960A398F-55A0-45D1-BD96-B39463081C35}" dt="2017-05-24T05:13:35.765" v="1160" actId="0"/>
        <pc:sldMkLst>
          <pc:docMk/>
          <pc:sldMk cId="2911422439" sldId="1654"/>
        </pc:sldMkLst>
      </pc:sldChg>
      <pc:sldChg chg="modAnim">
        <pc:chgData name="Pavel Kolesnikov (Vexillum Consulting)" userId="10dcf551-8546-4ff8-ac5f-89488c0414e6" providerId="ADAL" clId="{960A398F-55A0-45D1-BD96-B39463081C35}" dt="2017-05-24T05:20:15.319" v="1201" actId="0"/>
        <pc:sldMkLst>
          <pc:docMk/>
          <pc:sldMk cId="4267442602" sldId="1655"/>
        </pc:sldMkLst>
      </pc:sldChg>
      <pc:sldChg chg="modAnim">
        <pc:chgData name="Pavel Kolesnikov (Vexillum Consulting)" userId="10dcf551-8546-4ff8-ac5f-89488c0414e6" providerId="ADAL" clId="{960A398F-55A0-45D1-BD96-B39463081C35}" dt="2017-05-24T05:20:19.166" v="1202" actId="0"/>
        <pc:sldMkLst>
          <pc:docMk/>
          <pc:sldMk cId="1522701019" sldId="1656"/>
        </pc:sldMkLst>
      </pc:sldChg>
      <pc:sldChg chg="modAnim">
        <pc:chgData name="Pavel Kolesnikov (Vexillum Consulting)" userId="10dcf551-8546-4ff8-ac5f-89488c0414e6" providerId="ADAL" clId="{960A398F-55A0-45D1-BD96-B39463081C35}" dt="2017-05-24T05:20:25.109" v="1203" actId="0"/>
        <pc:sldMkLst>
          <pc:docMk/>
          <pc:sldMk cId="1702021755" sldId="1657"/>
        </pc:sldMkLst>
      </pc:sldChg>
      <pc:sldChg chg="modAnim">
        <pc:chgData name="Pavel Kolesnikov (Vexillum Consulting)" userId="10dcf551-8546-4ff8-ac5f-89488c0414e6" providerId="ADAL" clId="{960A398F-55A0-45D1-BD96-B39463081C35}" dt="2017-05-24T05:12:39.349" v="1159" actId="0"/>
        <pc:sldMkLst>
          <pc:docMk/>
          <pc:sldMk cId="2760357814" sldId="1658"/>
        </pc:sldMkLst>
      </pc:sldChg>
      <pc:sldChg chg="modSp">
        <pc:chgData name="Pavel Kolesnikov (Vexillum Consulting)" userId="10dcf551-8546-4ff8-ac5f-89488c0414e6" providerId="ADAL" clId="{960A398F-55A0-45D1-BD96-B39463081C35}" dt="2017-05-24T05:12:27.413" v="1158" actId="179"/>
        <pc:sldMkLst>
          <pc:docMk/>
          <pc:sldMk cId="2065965221" sldId="1659"/>
        </pc:sldMkLst>
        <pc:spChg chg="mod">
          <ac:chgData name="Pavel Kolesnikov (Vexillum Consulting)" userId="10dcf551-8546-4ff8-ac5f-89488c0414e6" providerId="ADAL" clId="{960A398F-55A0-45D1-BD96-B39463081C35}" dt="2017-05-24T05:12:27.413" v="1158" actId="179"/>
          <ac:spMkLst>
            <pc:docMk/>
            <pc:sldMk cId="2065965221" sldId="1659"/>
            <ac:spMk id="11" creationId="{00000000-0000-0000-0000-000000000000}"/>
          </ac:spMkLst>
        </pc:spChg>
      </pc:sldChg>
      <pc:sldChg chg="addSp delSp modSp modNotesTx">
        <pc:chgData name="Pavel Kolesnikov (Vexillum Consulting)" userId="10dcf551-8546-4ff8-ac5f-89488c0414e6" providerId="ADAL" clId="{960A398F-55A0-45D1-BD96-B39463081C35}" dt="2017-05-24T05:19:59.646" v="1200" actId="1035"/>
        <pc:sldMkLst>
          <pc:docMk/>
          <pc:sldMk cId="2580565131" sldId="1660"/>
        </pc:sldMkLst>
        <pc:spChg chg="del mod">
          <ac:chgData name="Pavel Kolesnikov (Vexillum Consulting)" userId="10dcf551-8546-4ff8-ac5f-89488c0414e6" providerId="ADAL" clId="{960A398F-55A0-45D1-BD96-B39463081C35}" dt="2017-05-24T04:01:27.482" v="1030" actId="478"/>
          <ac:spMkLst>
            <pc:docMk/>
            <pc:sldMk cId="2580565131" sldId="1660"/>
            <ac:spMk id="5" creationId="{5F6EE2B5-2D68-41D0-9F07-68ABE98765FE}"/>
          </ac:spMkLst>
        </pc:spChg>
        <pc:spChg chg="mod">
          <ac:chgData name="Pavel Kolesnikov (Vexillum Consulting)" userId="10dcf551-8546-4ff8-ac5f-89488c0414e6" providerId="ADAL" clId="{960A398F-55A0-45D1-BD96-B39463081C35}" dt="2017-05-24T05:19:59.646" v="1200" actId="1035"/>
          <ac:spMkLst>
            <pc:docMk/>
            <pc:sldMk cId="2580565131" sldId="1660"/>
            <ac:spMk id="2" creationId="{4ECB5ED3-D78F-432F-9811-65B5BDBB2216}"/>
          </ac:spMkLst>
        </pc:spChg>
        <pc:spChg chg="add del mod">
          <ac:chgData name="Pavel Kolesnikov (Vexillum Consulting)" userId="10dcf551-8546-4ff8-ac5f-89488c0414e6" providerId="ADAL" clId="{960A398F-55A0-45D1-BD96-B39463081C35}" dt="2017-05-24T04:01:30.771" v="1031" actId="478"/>
          <ac:spMkLst>
            <pc:docMk/>
            <pc:sldMk cId="2580565131" sldId="1660"/>
            <ac:spMk id="8" creationId="{F21EB59C-B3DB-4B43-AEA9-DD1687A711EB}"/>
          </ac:spMkLst>
        </pc:spChg>
        <pc:picChg chg="add del mod">
          <ac:chgData name="Pavel Kolesnikov (Vexillum Consulting)" userId="10dcf551-8546-4ff8-ac5f-89488c0414e6" providerId="ADAL" clId="{960A398F-55A0-45D1-BD96-B39463081C35}" dt="2017-05-24T05:18:59.999" v="1161" actId="478"/>
          <ac:picMkLst>
            <pc:docMk/>
            <pc:sldMk cId="2580565131" sldId="1660"/>
            <ac:picMk id="6" creationId="{E954A557-A356-4FA2-948F-7AA19DE92D45}"/>
          </ac:picMkLst>
        </pc:picChg>
        <pc:picChg chg="add mod modCrop">
          <ac:chgData name="Pavel Kolesnikov (Vexillum Consulting)" userId="10dcf551-8546-4ff8-ac5f-89488c0414e6" providerId="ADAL" clId="{960A398F-55A0-45D1-BD96-B39463081C35}" dt="2017-05-24T05:19:38.253" v="1166" actId="14100"/>
          <ac:picMkLst>
            <pc:docMk/>
            <pc:sldMk cId="2580565131" sldId="1660"/>
            <ac:picMk id="9" creationId="{335717F3-4C33-4516-A06C-31DAD04420F7}"/>
          </ac:picMkLst>
        </pc:picChg>
      </pc:sldChg>
      <pc:sldChg chg="del modNotesTx">
        <pc:chgData name="Pavel Kolesnikov (Vexillum Consulting)" userId="10dcf551-8546-4ff8-ac5f-89488c0414e6" providerId="ADAL" clId="{960A398F-55A0-45D1-BD96-B39463081C35}" dt="2017-05-24T05:07:03.849" v="1090" actId="2696"/>
        <pc:sldMkLst>
          <pc:docMk/>
          <pc:sldMk cId="3126863341" sldId="1661"/>
        </pc:sldMkLst>
      </pc:sldChg>
      <pc:sldChg chg="add del">
        <pc:chgData name="Pavel Kolesnikov (Vexillum Consulting)" userId="10dcf551-8546-4ff8-ac5f-89488c0414e6" providerId="ADAL" clId="{960A398F-55A0-45D1-BD96-B39463081C35}" dt="2017-05-24T05:07:04.880" v="1091" actId="2696"/>
        <pc:sldMkLst>
          <pc:docMk/>
          <pc:sldMk cId="2162403783" sldId="1662"/>
        </pc:sldMkLst>
      </pc:sldChg>
      <pc:sldChg chg="add del">
        <pc:chgData name="Pavel Kolesnikov (Vexillum Consulting)" userId="10dcf551-8546-4ff8-ac5f-89488c0414e6" providerId="ADAL" clId="{960A398F-55A0-45D1-BD96-B39463081C35}" dt="2017-05-24T04:04:24.735" v="1075" actId="0"/>
        <pc:sldMkLst>
          <pc:docMk/>
          <pc:sldMk cId="2649544513" sldId="166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5E2FE7-E7B1-494B-AD7D-A1E314AD9AE1}" type="datetime8">
              <a:rPr lang="en-US" smtClean="0">
                <a:latin typeface="Segoe UI" pitchFamily="34" charset="0"/>
              </a:rPr>
              <a:t>12/18/2017 10:36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5FD01418-6CC9-45C5-AB98-5A2D690676E1}" type="datetime8">
              <a:rPr lang="en-US" smtClean="0"/>
              <a:t>12/18/2017 10:35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4752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accent4"/>
              </a:buClr>
            </a:pPr>
            <a:endParaRPr lang="en-US" sz="800" b="0" kern="1200" dirty="0">
              <a:solidFill>
                <a:schemeClr val="bg1"/>
              </a:solidFill>
              <a:latin typeface="Segoe UI Light" pitchFamily="34" charset="0"/>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E43148-6237-4E19-9D66-78260ACAF22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206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3986063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accent4"/>
              </a:buClr>
            </a:pPr>
            <a:endParaRPr lang="en-US" sz="800" b="0" kern="1200" dirty="0">
              <a:solidFill>
                <a:schemeClr val="bg1"/>
              </a:solidFill>
              <a:latin typeface="Segoe UI Light" pitchFamily="34" charset="0"/>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E43148-6237-4E19-9D66-78260ACAF22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4640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3536023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accent4"/>
              </a:buClr>
            </a:pPr>
            <a:endParaRPr lang="en-US" sz="800" b="0" kern="1200" dirty="0">
              <a:solidFill>
                <a:schemeClr val="bg1"/>
              </a:solidFill>
              <a:latin typeface="Segoe UI Light" pitchFamily="34" charset="0"/>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E43148-6237-4E19-9D66-78260ACAF22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9577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3937493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481829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8163" y="233363"/>
            <a:ext cx="3243262" cy="1825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4078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3465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8163" y="233363"/>
            <a:ext cx="3243262" cy="1825625"/>
          </a:xfrm>
        </p:spPr>
      </p:sp>
      <p:sp>
        <p:nvSpPr>
          <p:cNvPr id="3" name="Notes Placeholder 2"/>
          <p:cNvSpPr>
            <a:spLocks noGrp="1"/>
          </p:cNvSpPr>
          <p:nvPr>
            <p:ph type="body" idx="1"/>
          </p:nvPr>
        </p:nvSpPr>
        <p:spPr/>
        <p:txBody>
          <a:bodyPr>
            <a:normAutofit/>
          </a:bodyPr>
          <a:lstStyle/>
          <a:p>
            <a:endParaRPr lang="en-US" sz="70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865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8163" y="233363"/>
            <a:ext cx="3243262" cy="1825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8051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8163" y="233363"/>
            <a:ext cx="3243262" cy="1825625"/>
          </a:xfrm>
        </p:spPr>
      </p:sp>
      <p:sp>
        <p:nvSpPr>
          <p:cNvPr id="3" name="Notes Placeholder 2"/>
          <p:cNvSpPr>
            <a:spLocks noGrp="1"/>
          </p:cNvSpPr>
          <p:nvPr>
            <p:ph type="body" idx="1"/>
          </p:nvPr>
        </p:nvSpPr>
        <p:spPr/>
        <p:txBody>
          <a:bodyPr>
            <a:normAutofit/>
          </a:bodyPr>
          <a:lstStyle/>
          <a:p>
            <a:endParaRPr lang="en-US" sz="70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1470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46920" rtl="0" eaLnBrk="0" fontAlgn="base" latinLnBrk="0" hangingPunct="0">
              <a:lnSpc>
                <a:spcPct val="100000"/>
              </a:lnSpc>
              <a:spcBef>
                <a:spcPct val="30000"/>
              </a:spcBef>
              <a:spcAft>
                <a:spcPts val="345"/>
              </a:spcAft>
              <a:buClrTx/>
              <a:buSzTx/>
              <a:buFontTx/>
              <a:buNone/>
              <a:tabLst/>
              <a:defRPr/>
            </a:pPr>
            <a:endParaRPr lang="en-US" b="0"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12/18/2017 10:35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9653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12/18/2017 10:35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7497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8163" y="233363"/>
            <a:ext cx="3243262" cy="1825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8820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Master" Target="../slideMasters/slideMaster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10.xml"/><Relationship Id="rId5" Type="http://schemas.microsoft.com/office/2007/relationships/hdphoto" Target="../media/hdphoto2.wdp"/><Relationship Id="rId4" Type="http://schemas.openxmlformats.org/officeDocument/2006/relationships/image" Target="../media/image37.png"/></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3.png"/><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hemeOverride" Target="../theme/themeOverride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jpg"/><Relationship Id="rId1" Type="http://schemas.openxmlformats.org/officeDocument/2006/relationships/slideMaster" Target="../slideMasters/slideMaster14.xml"/><Relationship Id="rId4" Type="http://schemas.openxmlformats.org/officeDocument/2006/relationships/image" Target="../media/image58.emf"/></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3357244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6863"/>
            <a:ext cx="4892040" cy="1514261"/>
          </a:xfrm>
        </p:spPr>
        <p:txBody>
          <a:bodyPr wrap="square" anchor="t">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441315" y="0"/>
            <a:ext cx="6995160" cy="6992587"/>
          </a:xfrm>
          <a:prstGeom prst="rect">
            <a:avLst/>
          </a:prstGeo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7003397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503502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98490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377971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21040401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99">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0107769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330586187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99090848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dirty="0"/>
              <a:t>Click icon to add picture</a:t>
            </a:r>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5952030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a:t>Click to edit Master title style</a:t>
            </a:r>
            <a:endParaRPr lang="en-US" dirty="0"/>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83531636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8192768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850526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151460525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59189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50840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85058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99631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sz="47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572040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3_ProcessManufacturing title slide">
    <p:spTree>
      <p:nvGrpSpPr>
        <p:cNvPr id="1" name=""/>
        <p:cNvGrpSpPr/>
        <p:nvPr/>
      </p:nvGrpSpPr>
      <p:grpSpPr>
        <a:xfrm>
          <a:off x="0" y="0"/>
          <a:ext cx="0" cy="0"/>
          <a:chOff x="0" y="0"/>
          <a:chExt cx="0" cy="0"/>
        </a:xfrm>
      </p:grpSpPr>
      <p:sp>
        <p:nvSpPr>
          <p:cNvPr id="2" name="Rectangle 1"/>
          <p:cNvSpPr/>
          <p:nvPr/>
        </p:nvSpPr>
        <p:spPr>
          <a:xfrm>
            <a:off x="6643696" y="0"/>
            <a:ext cx="5792778" cy="6994525"/>
          </a:xfrm>
          <a:prstGeom prst="rect">
            <a:avLst/>
          </a:prstGeom>
          <a:gradFill flip="none" rotWithShape="1">
            <a:gsLst>
              <a:gs pos="0">
                <a:schemeClr val="bg2">
                  <a:alpha val="0"/>
                </a:schemeClr>
              </a:gs>
              <a:gs pos="100000">
                <a:schemeClr val="bg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endParaRPr lang="en-US" sz="1224" dirty="0" err="1">
              <a:solidFill>
                <a:srgbClr val="FFFFFF"/>
              </a:solidFill>
            </a:endParaRPr>
          </a:p>
        </p:txBody>
      </p:sp>
      <p:sp>
        <p:nvSpPr>
          <p:cNvPr id="6" name="Rectangle 5"/>
          <p:cNvSpPr/>
          <p:nvPr/>
        </p:nvSpPr>
        <p:spPr>
          <a:xfrm>
            <a:off x="-1" y="0"/>
            <a:ext cx="5514595" cy="6994525"/>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endParaRPr lang="en-US" sz="1224" dirty="0" err="1">
              <a:solidFill>
                <a:srgbClr val="FFFFFF"/>
              </a:solidFill>
            </a:endParaRPr>
          </a:p>
        </p:txBody>
      </p:sp>
      <p:sp>
        <p:nvSpPr>
          <p:cNvPr id="9" name="Title 1"/>
          <p:cNvSpPr>
            <a:spLocks noGrp="1"/>
          </p:cNvSpPr>
          <p:nvPr>
            <p:ph type="title" hasCustomPrompt="1"/>
          </p:nvPr>
        </p:nvSpPr>
        <p:spPr bwMode="ltGray">
          <a:xfrm>
            <a:off x="233185" y="280906"/>
            <a:ext cx="5281410" cy="3688374"/>
          </a:xfrm>
          <a:noFill/>
        </p:spPr>
        <p:txBody>
          <a:bodyPr vert="horz" lIns="137160" tIns="91440" rIns="137160" bIns="0" rtlCol="0" anchor="b" anchorCtr="0">
            <a:normAutofit/>
          </a:bodyPr>
          <a:lstStyle>
            <a:lvl1pPr algn="l">
              <a:defRPr lang="en-US" sz="4896" b="1" spc="-102"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85" y="5776572"/>
            <a:ext cx="3860489" cy="907085"/>
          </a:xfrm>
        </p:spPr>
        <p:txBody>
          <a:bodyPr lIns="137160" tIns="91440" rIns="137160" bIns="137160" anchor="b">
            <a:noAutofit/>
          </a:bodyPr>
          <a:lstStyle>
            <a:lvl1pPr marL="0" indent="0" algn="l">
              <a:spcBef>
                <a:spcPts val="0"/>
              </a:spcBef>
              <a:buNone/>
              <a:defRPr sz="1428">
                <a:solidFill>
                  <a:schemeClr val="bg1"/>
                </a:solidFill>
              </a:defRPr>
            </a:lvl1pPr>
            <a:lvl2pPr marL="287218" indent="0">
              <a:buNone/>
              <a:defRPr sz="2040">
                <a:solidFill>
                  <a:schemeClr val="bg1"/>
                </a:solidFill>
              </a:defRPr>
            </a:lvl2pPr>
            <a:lvl3pPr marL="600056" indent="0">
              <a:buNone/>
              <a:defRPr sz="2040">
                <a:solidFill>
                  <a:schemeClr val="bg1"/>
                </a:solidFill>
              </a:defRPr>
            </a:lvl3pPr>
            <a:lvl4pPr marL="887274" indent="0">
              <a:buNone/>
              <a:defRPr sz="2040">
                <a:solidFill>
                  <a:schemeClr val="bg1"/>
                </a:solidFill>
              </a:defRPr>
            </a:lvl4pPr>
            <a:lvl5pPr marL="1127295" indent="0">
              <a:buNone/>
              <a:defRPr sz="204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452126" y="7632111"/>
            <a:ext cx="1775441" cy="652822"/>
          </a:xfrm>
          <a:prstGeom prst="rect">
            <a:avLst/>
          </a:prstGeom>
        </p:spPr>
      </p:pic>
      <p:sp>
        <p:nvSpPr>
          <p:cNvPr id="5" name="Text Placeholder 4"/>
          <p:cNvSpPr>
            <a:spLocks noGrp="1"/>
          </p:cNvSpPr>
          <p:nvPr>
            <p:ph type="body" sz="quarter" idx="11"/>
          </p:nvPr>
        </p:nvSpPr>
        <p:spPr>
          <a:xfrm>
            <a:off x="233184" y="3969282"/>
            <a:ext cx="3964126" cy="1691129"/>
          </a:xfrm>
        </p:spPr>
        <p:txBody>
          <a:bodyPr lIns="137160" tIns="0" rIns="137160" bIns="137160">
            <a:noAutofit/>
          </a:bodyPr>
          <a:lstStyle>
            <a:lvl1pPr>
              <a:defRPr sz="2448" spc="-82" baseline="0">
                <a:solidFill>
                  <a:schemeClr val="bg1"/>
                </a:solidFill>
              </a:defRPr>
            </a:lvl1pPr>
          </a:lstStyle>
          <a:p>
            <a:pPr lvl="0"/>
            <a:r>
              <a:rPr lang="en-US"/>
              <a:t>Edit Master text styles</a:t>
            </a:r>
          </a:p>
        </p:txBody>
      </p:sp>
      <p:sp>
        <p:nvSpPr>
          <p:cNvPr id="14" name="Rectangle 13"/>
          <p:cNvSpPr/>
          <p:nvPr userDrawn="1"/>
        </p:nvSpPr>
        <p:spPr>
          <a:xfrm>
            <a:off x="6643696" y="0"/>
            <a:ext cx="5792778" cy="6994525"/>
          </a:xfrm>
          <a:prstGeom prst="rect">
            <a:avLst/>
          </a:prstGeom>
          <a:gradFill flip="none" rotWithShape="1">
            <a:gsLst>
              <a:gs pos="0">
                <a:schemeClr val="bg2">
                  <a:alpha val="0"/>
                </a:schemeClr>
              </a:gs>
              <a:gs pos="100000">
                <a:schemeClr val="bg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563"/>
            <a:endParaRPr lang="en-US" sz="1224" dirty="0" err="1">
              <a:solidFill>
                <a:srgbClr val="FFFFFF"/>
              </a:solidFill>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52126" y="280908"/>
            <a:ext cx="1772638" cy="651791"/>
          </a:xfrm>
          <a:prstGeom prst="rect">
            <a:avLst/>
          </a:prstGeom>
        </p:spPr>
      </p:pic>
    </p:spTree>
    <p:extLst>
      <p:ext uri="{BB962C8B-B14F-4D97-AF65-F5344CB8AC3E}">
        <p14:creationId xmlns:p14="http://schemas.microsoft.com/office/powerpoint/2010/main" val="3372347174"/>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9" y="-1026"/>
            <a:ext cx="6758302"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117" spc="-102"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919"/>
            <a:ext cx="12436475" cy="1846659"/>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262179252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894883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920393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6217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Slide 2">
    <p:bg bwMode="gray">
      <p:bgPr>
        <a:solidFill>
          <a:schemeClr val="bg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solidFill>
                  <a:schemeClr val="tx1"/>
                </a:soli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solidFill>
                  <a:schemeClr val="tx1"/>
                </a:solidFill>
              </a:defRPr>
            </a:lvl1pPr>
          </a:lstStyle>
          <a:p>
            <a:r>
              <a:rPr lang="en-US" dirty="0"/>
              <a:t>Presentation title</a:t>
            </a:r>
          </a:p>
        </p:txBody>
      </p:sp>
    </p:spTree>
    <p:extLst>
      <p:ext uri="{BB962C8B-B14F-4D97-AF65-F5344CB8AC3E}">
        <p14:creationId xmlns:p14="http://schemas.microsoft.com/office/powerpoint/2010/main" val="189845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279167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33673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7219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338538709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8684953" cy="3200365"/>
          </a:xfrm>
        </p:spPr>
        <p:txBody>
          <a:bodyPr anchor="b"/>
          <a:lstStyle>
            <a:lvl1pPr>
              <a:defRPr sz="4800">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3353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4073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3838603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0332562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35153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42108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233891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188800199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6959036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97695107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34058689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dirty="0"/>
              <a:t>Click icon to add picture</a:t>
            </a:r>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4830763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3281977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733387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407988629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1249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2477632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21886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63567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8223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33184" y="1632056"/>
            <a:ext cx="12049414" cy="2274469"/>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33185" y="6683658"/>
            <a:ext cx="11426011" cy="310869"/>
          </a:xfrm>
        </p:spPr>
        <p:txBody>
          <a:bodyPr/>
          <a:lstStyle/>
          <a:p>
            <a:endParaRPr lang="en-US" dirty="0">
              <a:solidFill>
                <a:srgbClr val="505050"/>
              </a:solidFill>
            </a:endParaRPr>
          </a:p>
        </p:txBody>
      </p:sp>
    </p:spTree>
    <p:extLst>
      <p:ext uri="{BB962C8B-B14F-4D97-AF65-F5344CB8AC3E}">
        <p14:creationId xmlns:p14="http://schemas.microsoft.com/office/powerpoint/2010/main" val="286262371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2108158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510471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Slide 2">
    <p:bg bwMode="gray">
      <p:bgPr>
        <a:solidFill>
          <a:schemeClr val="bg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solidFill>
                  <a:schemeClr val="tx1"/>
                </a:soli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solidFill>
                  <a:schemeClr val="tx1"/>
                </a:solidFill>
              </a:defRPr>
            </a:lvl1pPr>
          </a:lstStyle>
          <a:p>
            <a:r>
              <a:rPr lang="en-US"/>
              <a:t>Presentation title</a:t>
            </a:r>
          </a:p>
        </p:txBody>
      </p:sp>
    </p:spTree>
    <p:extLst>
      <p:ext uri="{BB962C8B-B14F-4D97-AF65-F5344CB8AC3E}">
        <p14:creationId xmlns:p14="http://schemas.microsoft.com/office/powerpoint/2010/main" val="2739742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0256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82642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85562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831157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43661116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77722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5545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517776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2144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5517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729020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41563955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67943331"/>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88721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567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68327159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2932982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7075939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7725529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409643723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64203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17420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83393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414875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51739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58943"/>
          </a:xfrm>
        </p:spPr>
        <p:txBody>
          <a:bodyPr/>
          <a:lstStyle>
            <a:lvl1pPr marL="0" indent="0">
              <a:buNone/>
              <a:defRPr sz="3300">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46553"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84607"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814563"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50997"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15037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3_ProcessManufacturing title slide">
    <p:spTree>
      <p:nvGrpSpPr>
        <p:cNvPr id="1" name=""/>
        <p:cNvGrpSpPr/>
        <p:nvPr/>
      </p:nvGrpSpPr>
      <p:grpSpPr>
        <a:xfrm>
          <a:off x="0" y="0"/>
          <a:ext cx="0" cy="0"/>
          <a:chOff x="0" y="0"/>
          <a:chExt cx="0" cy="0"/>
        </a:xfrm>
      </p:grpSpPr>
      <p:sp>
        <p:nvSpPr>
          <p:cNvPr id="2" name="Rectangle 1"/>
          <p:cNvSpPr/>
          <p:nvPr/>
        </p:nvSpPr>
        <p:spPr>
          <a:xfrm>
            <a:off x="6643696" y="0"/>
            <a:ext cx="5792778" cy="6994525"/>
          </a:xfrm>
          <a:prstGeom prst="rect">
            <a:avLst/>
          </a:prstGeom>
          <a:gradFill flip="none" rotWithShape="1">
            <a:gsLst>
              <a:gs pos="0">
                <a:schemeClr val="bg2">
                  <a:alpha val="0"/>
                </a:schemeClr>
              </a:gs>
              <a:gs pos="100000">
                <a:schemeClr val="bg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6" name="Rectangle 5"/>
          <p:cNvSpPr/>
          <p:nvPr/>
        </p:nvSpPr>
        <p:spPr>
          <a:xfrm>
            <a:off x="-1" y="0"/>
            <a:ext cx="5514595" cy="6994525"/>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sp>
        <p:nvSpPr>
          <p:cNvPr id="9" name="Title 1"/>
          <p:cNvSpPr>
            <a:spLocks noGrp="1"/>
          </p:cNvSpPr>
          <p:nvPr>
            <p:ph type="title" hasCustomPrompt="1"/>
          </p:nvPr>
        </p:nvSpPr>
        <p:spPr bwMode="ltGray">
          <a:xfrm>
            <a:off x="233184" y="280906"/>
            <a:ext cx="5281410" cy="3688374"/>
          </a:xfrm>
          <a:noFill/>
        </p:spPr>
        <p:txBody>
          <a:bodyPr vert="horz" lIns="137160" tIns="91440" rIns="137160" bIns="0" rtlCol="0" anchor="b" anchorCtr="0">
            <a:normAutofit/>
          </a:bodyPr>
          <a:lstStyle>
            <a:lvl1pPr algn="l">
              <a:defRPr lang="en-US" sz="4896" b="1" spc="-102" baseline="0" dirty="0">
                <a:solidFill>
                  <a:schemeClr val="bg1"/>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33184" y="5776572"/>
            <a:ext cx="3860489" cy="907085"/>
          </a:xfrm>
        </p:spPr>
        <p:txBody>
          <a:bodyPr lIns="137160" tIns="91440" rIns="137160" bIns="137160" anchor="b">
            <a:noAutofit/>
          </a:bodyPr>
          <a:lstStyle>
            <a:lvl1pPr marL="0" indent="0" algn="l">
              <a:spcBef>
                <a:spcPts val="0"/>
              </a:spcBef>
              <a:buNone/>
              <a:defRPr sz="1428">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a:t>Speaker Name</a:t>
            </a:r>
          </a:p>
          <a:p>
            <a:pPr lvl="0"/>
            <a:r>
              <a:rPr lang="en-US"/>
              <a:t>Date</a:t>
            </a:r>
          </a:p>
        </p:txBody>
      </p:sp>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452126" y="7632111"/>
            <a:ext cx="1775441" cy="652822"/>
          </a:xfrm>
          <a:prstGeom prst="rect">
            <a:avLst/>
          </a:prstGeom>
        </p:spPr>
      </p:pic>
      <p:sp>
        <p:nvSpPr>
          <p:cNvPr id="5" name="Text Placeholder 4"/>
          <p:cNvSpPr>
            <a:spLocks noGrp="1"/>
          </p:cNvSpPr>
          <p:nvPr>
            <p:ph type="body" sz="quarter" idx="11"/>
          </p:nvPr>
        </p:nvSpPr>
        <p:spPr>
          <a:xfrm>
            <a:off x="233184" y="3969281"/>
            <a:ext cx="3964126" cy="1691129"/>
          </a:xfrm>
        </p:spPr>
        <p:txBody>
          <a:bodyPr lIns="137160" tIns="0" rIns="137160" bIns="137160">
            <a:noAutofit/>
          </a:bodyPr>
          <a:lstStyle>
            <a:lvl1pPr>
              <a:defRPr sz="2448" spc="-82" baseline="0">
                <a:solidFill>
                  <a:schemeClr val="bg1"/>
                </a:solidFill>
              </a:defRPr>
            </a:lvl1pPr>
          </a:lstStyle>
          <a:p>
            <a:pPr lvl="0"/>
            <a:r>
              <a:rPr lang="en-US"/>
              <a:t>Edit Master text styles</a:t>
            </a:r>
          </a:p>
        </p:txBody>
      </p:sp>
      <p:sp>
        <p:nvSpPr>
          <p:cNvPr id="14" name="Rectangle 13"/>
          <p:cNvSpPr/>
          <p:nvPr userDrawn="1"/>
        </p:nvSpPr>
        <p:spPr>
          <a:xfrm>
            <a:off x="6643696" y="0"/>
            <a:ext cx="5792778" cy="6994525"/>
          </a:xfrm>
          <a:prstGeom prst="rect">
            <a:avLst/>
          </a:prstGeom>
          <a:gradFill flip="none" rotWithShape="1">
            <a:gsLst>
              <a:gs pos="0">
                <a:schemeClr val="bg2">
                  <a:alpha val="0"/>
                </a:schemeClr>
              </a:gs>
              <a:gs pos="100000">
                <a:schemeClr val="bg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err="1"/>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52126" y="280907"/>
            <a:ext cx="1772638" cy="651791"/>
          </a:xfrm>
          <a:prstGeom prst="rect">
            <a:avLst/>
          </a:prstGeom>
        </p:spPr>
      </p:pic>
    </p:spTree>
    <p:extLst>
      <p:ext uri="{BB962C8B-B14F-4D97-AF65-F5344CB8AC3E}">
        <p14:creationId xmlns:p14="http://schemas.microsoft.com/office/powerpoint/2010/main" val="1210064959"/>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9" y="-1026"/>
            <a:ext cx="6758302"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119" spc="-102" baseline="0">
                <a:solidFill>
                  <a:schemeClr val="bg1"/>
                </a:solidFill>
              </a:defRPr>
            </a:lvl1pPr>
          </a:lstStyle>
          <a:p>
            <a:r>
              <a:rPr lang="en-US"/>
              <a:t>Section title</a:t>
            </a:r>
          </a:p>
        </p:txBody>
      </p:sp>
      <p:sp>
        <p:nvSpPr>
          <p:cNvPr id="5" name="Picture Placeholder 4"/>
          <p:cNvSpPr>
            <a:spLocks noGrp="1"/>
          </p:cNvSpPr>
          <p:nvPr>
            <p:ph type="pic" sz="quarter" idx="10" hasCustomPrompt="1"/>
          </p:nvPr>
        </p:nvSpPr>
        <p:spPr>
          <a:xfrm>
            <a:off x="0" y="-4920"/>
            <a:ext cx="12436475" cy="1846659"/>
          </a:xfrm>
        </p:spPr>
        <p:txBody>
          <a:bodyPr/>
          <a:lstStyle>
            <a:lvl1pPr>
              <a:defRPr baseline="0">
                <a:solidFill>
                  <a:schemeClr val="bg1"/>
                </a:solidFill>
              </a:defRPr>
            </a:lvl1pPr>
          </a:lstStyle>
          <a:p>
            <a:r>
              <a:rPr lang="en-US"/>
              <a:t>Click on icon to</a:t>
            </a:r>
            <a:br>
              <a:rPr lang="en-US"/>
            </a:br>
            <a:r>
              <a:rPr lang="en-US"/>
              <a:t>insert picture then</a:t>
            </a:r>
            <a:br>
              <a:rPr lang="en-US"/>
            </a:br>
            <a:r>
              <a:rPr lang="en-US"/>
              <a:t>send to back</a:t>
            </a:r>
          </a:p>
        </p:txBody>
      </p:sp>
    </p:spTree>
    <p:extLst>
      <p:ext uri="{BB962C8B-B14F-4D97-AF65-F5344CB8AC3E}">
        <p14:creationId xmlns:p14="http://schemas.microsoft.com/office/powerpoint/2010/main" val="108560531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Windows + Thru-partner">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6355" y="2138229"/>
            <a:ext cx="5100442" cy="932307"/>
          </a:xfrm>
          <a:noFill/>
        </p:spPr>
        <p:txBody>
          <a:bodyPr lIns="146304" tIns="91440" rIns="146304" bIns="91440" anchor="t" anchorCtr="0"/>
          <a:lstStyle>
            <a:lvl1pPr>
              <a:defRPr sz="5397"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954463"/>
            <a:ext cx="5102094" cy="1828800"/>
          </a:xfrm>
        </p:spPr>
        <p:txBody>
          <a:bodyPr tIns="109728" bIns="109728">
            <a:noAutofit/>
          </a:bodyPr>
          <a:lstStyle>
            <a:lvl1pPr marL="0" indent="0">
              <a:spcBef>
                <a:spcPts val="0"/>
              </a:spcBef>
              <a:buNone/>
              <a:defRPr sz="3197">
                <a:gradFill>
                  <a:gsLst>
                    <a:gs pos="57576">
                      <a:srgbClr val="FFFFFF"/>
                    </a:gs>
                    <a:gs pos="35000">
                      <a:srgbClr val="FFFFFF"/>
                    </a:gs>
                  </a:gsLst>
                  <a:lin ang="5400000" scaled="0"/>
                </a:gradFill>
              </a:defRPr>
            </a:lvl1pPr>
          </a:lstStyle>
          <a:p>
            <a:pPr lvl="0"/>
            <a:r>
              <a:rPr lang="en-US" dirty="0"/>
              <a:t>Click to add text</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7582" y="6243967"/>
            <a:ext cx="1280160" cy="273038"/>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6356" y="5980603"/>
            <a:ext cx="1981101" cy="728632"/>
          </a:xfrm>
          <a:prstGeom prst="rect">
            <a:avLst/>
          </a:prstGeom>
        </p:spPr>
      </p:pic>
    </p:spTree>
    <p:extLst>
      <p:ext uri="{BB962C8B-B14F-4D97-AF65-F5344CB8AC3E}">
        <p14:creationId xmlns:p14="http://schemas.microsoft.com/office/powerpoint/2010/main" val="304696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Microsoft">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339802" y="2138229"/>
            <a:ext cx="5100442" cy="932307"/>
          </a:xfrm>
          <a:noFill/>
        </p:spPr>
        <p:txBody>
          <a:bodyPr lIns="146304" tIns="91440" rIns="146304" bIns="91440" anchor="t" anchorCtr="0"/>
          <a:lstStyle>
            <a:lvl1pPr>
              <a:defRPr sz="5397"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338150" y="3954462"/>
            <a:ext cx="5102094" cy="1108242"/>
          </a:xfrm>
        </p:spPr>
        <p:txBody>
          <a:bodyPr tIns="109728" bIns="109728">
            <a:noAutofit/>
          </a:bodyPr>
          <a:lstStyle>
            <a:lvl1pPr marL="0" indent="0">
              <a:spcBef>
                <a:spcPts val="0"/>
              </a:spcBef>
              <a:buNone/>
              <a:defRPr sz="2448" b="1">
                <a:gradFill>
                  <a:gsLst>
                    <a:gs pos="57576">
                      <a:srgbClr val="FFFFFF"/>
                    </a:gs>
                    <a:gs pos="35000">
                      <a:srgbClr val="FFFFFF"/>
                    </a:gs>
                  </a:gsLst>
                  <a:lin ang="5400000" scaled="0"/>
                </a:gradFill>
                <a:latin typeface="+mn-lt"/>
              </a:defRPr>
            </a:lvl1pPr>
          </a:lstStyle>
          <a:p>
            <a:pPr lvl="0"/>
            <a:r>
              <a:rPr lang="en-US" dirty="0"/>
              <a:t>Click to add text</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7582" y="6243967"/>
            <a:ext cx="1280160" cy="273038"/>
          </a:xfrm>
          <a:prstGeom prst="rect">
            <a:avLst/>
          </a:prstGeom>
        </p:spPr>
      </p:pic>
      <p:sp>
        <p:nvSpPr>
          <p:cNvPr id="11" name="Text Placeholder 2"/>
          <p:cNvSpPr>
            <a:spLocks noGrp="1"/>
          </p:cNvSpPr>
          <p:nvPr>
            <p:ph type="body" sz="quarter" idx="15" hasCustomPrompt="1"/>
          </p:nvPr>
        </p:nvSpPr>
        <p:spPr bwMode="auto">
          <a:xfrm>
            <a:off x="338150" y="5062704"/>
            <a:ext cx="5102094" cy="1108242"/>
          </a:xfrm>
        </p:spPr>
        <p:txBody>
          <a:bodyPr tIns="109728" bIns="109728">
            <a:noAutofit/>
          </a:bodyPr>
          <a:lstStyle>
            <a:lvl1pPr marL="0" indent="0">
              <a:spcBef>
                <a:spcPts val="0"/>
              </a:spcBef>
              <a:buNone/>
              <a:defRPr sz="2040">
                <a:gradFill>
                  <a:gsLst>
                    <a:gs pos="57576">
                      <a:srgbClr val="FFFFFF"/>
                    </a:gs>
                    <a:gs pos="35000">
                      <a:srgbClr val="FFFFFF"/>
                    </a:gs>
                  </a:gsLst>
                  <a:lin ang="5400000" scaled="0"/>
                </a:gradFill>
                <a:latin typeface="+mn-lt"/>
              </a:defRPr>
            </a:lvl1pPr>
          </a:lstStyle>
          <a:p>
            <a:pPr lvl="0"/>
            <a:r>
              <a:rPr lang="en-US" dirty="0"/>
              <a:t>Click to add text</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6356" y="5980603"/>
            <a:ext cx="1981101" cy="728632"/>
          </a:xfrm>
          <a:prstGeom prst="rect">
            <a:avLst/>
          </a:prstGeom>
        </p:spPr>
      </p:pic>
    </p:spTree>
    <p:extLst>
      <p:ext uri="{BB962C8B-B14F-4D97-AF65-F5344CB8AC3E}">
        <p14:creationId xmlns:p14="http://schemas.microsoft.com/office/powerpoint/2010/main" val="180561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127949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Product overvie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7742032" y="1235377"/>
            <a:ext cx="4477454" cy="5409423"/>
          </a:xfrm>
        </p:spPr>
        <p:txBody>
          <a:bodyPr/>
          <a:lstStyle>
            <a:lvl1pPr>
              <a:lnSpc>
                <a:spcPct val="100000"/>
              </a:lnSpc>
              <a:defRPr sz="2448"/>
            </a:lvl1pPr>
            <a:lvl2pPr>
              <a:lnSpc>
                <a:spcPct val="100000"/>
              </a:lnSpc>
              <a:defRPr sz="2448"/>
            </a:lvl2pPr>
            <a:lvl3pPr marL="233104" indent="-233104">
              <a:lnSpc>
                <a:spcPct val="100000"/>
              </a:lnSpc>
              <a:defRPr sz="2448"/>
            </a:lvl3pPr>
            <a:lvl4pPr>
              <a:lnSpc>
                <a:spcPct val="100000"/>
              </a:lnSpc>
              <a:defRPr sz="2448"/>
            </a:lvl4pPr>
            <a:lvl5pPr>
              <a:lnSpc>
                <a:spcPct val="100000"/>
              </a:lnSpc>
              <a:defRPr sz="244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912160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7742032" y="1235377"/>
            <a:ext cx="4477454" cy="5409423"/>
          </a:xfrm>
        </p:spPr>
        <p:txBody>
          <a:bodyPr/>
          <a:lstStyle>
            <a:lvl1pPr>
              <a:lnSpc>
                <a:spcPct val="100000"/>
              </a:lnSpc>
              <a:defRPr sz="2448"/>
            </a:lvl1pPr>
            <a:lvl2pPr>
              <a:lnSpc>
                <a:spcPct val="100000"/>
              </a:lnSpc>
              <a:defRPr sz="2040"/>
            </a:lvl2pPr>
            <a:lvl3pPr marL="233104" indent="-233104">
              <a:lnSpc>
                <a:spcPct val="100000"/>
              </a:lnSpc>
              <a:defRPr sz="2040"/>
            </a:lvl3pPr>
            <a:lvl4pPr>
              <a:lnSpc>
                <a:spcPct val="100000"/>
              </a:lnSpc>
              <a:defRPr sz="2040"/>
            </a:lvl4pPr>
            <a:lvl5pPr>
              <a:lnSpc>
                <a:spcPct val="100000"/>
              </a:lnSpc>
              <a:defRPr sz="204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948437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Product overview">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7"/>
            <a:ext cx="11889564" cy="640363"/>
          </a:xfrm>
        </p:spPr>
        <p:txBody>
          <a:bodyPr/>
          <a:lstStyle/>
          <a:p>
            <a:r>
              <a:rPr lang="en-US"/>
              <a:t>Click to edit Master title style</a:t>
            </a:r>
          </a:p>
        </p:txBody>
      </p:sp>
      <p:sp>
        <p:nvSpPr>
          <p:cNvPr id="4" name="Text Placeholder 3"/>
          <p:cNvSpPr>
            <a:spLocks noGrp="1"/>
          </p:cNvSpPr>
          <p:nvPr>
            <p:ph type="body" sz="quarter" idx="10"/>
          </p:nvPr>
        </p:nvSpPr>
        <p:spPr>
          <a:xfrm>
            <a:off x="274642" y="1235377"/>
            <a:ext cx="4669183" cy="5409423"/>
          </a:xfrm>
        </p:spPr>
        <p:txBody>
          <a:bodyPr/>
          <a:lstStyle>
            <a:lvl1pPr>
              <a:lnSpc>
                <a:spcPct val="100000"/>
              </a:lnSpc>
              <a:defRPr sz="2448"/>
            </a:lvl1pPr>
            <a:lvl2pPr>
              <a:lnSpc>
                <a:spcPct val="100000"/>
              </a:lnSpc>
              <a:defRPr sz="2448"/>
            </a:lvl2pPr>
            <a:lvl3pPr marL="233104" indent="-233104">
              <a:lnSpc>
                <a:spcPct val="100000"/>
              </a:lnSpc>
              <a:defRPr sz="2448"/>
            </a:lvl3pPr>
            <a:lvl4pPr>
              <a:lnSpc>
                <a:spcPct val="100000"/>
              </a:lnSpc>
              <a:defRPr sz="2448"/>
            </a:lvl4pPr>
            <a:lvl5pPr>
              <a:lnSpc>
                <a:spcPct val="100000"/>
              </a:lnSpc>
              <a:defRPr sz="244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58376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ue 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8"/>
            <a:ext cx="11889564" cy="640363"/>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4992469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6354" y="2138227"/>
            <a:ext cx="11746608" cy="1120636"/>
          </a:xfrm>
          <a:noFill/>
        </p:spPr>
        <p:txBody>
          <a:bodyPr lIns="146304" tIns="91440" rIns="146304" bIns="91440" anchor="t" anchorCtr="0"/>
          <a:lstStyle>
            <a:lvl1pPr>
              <a:defRPr sz="672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6355" y="447874"/>
            <a:ext cx="5102094" cy="1828800"/>
          </a:xfrm>
        </p:spPr>
        <p:txBody>
          <a:bodyPr tIns="109728" bIns="109728">
            <a:noAutofit/>
          </a:bodyPr>
          <a:lstStyle>
            <a:lvl1pPr marL="0" indent="0">
              <a:spcBef>
                <a:spcPts val="0"/>
              </a:spcBef>
              <a:buNone/>
              <a:defRPr sz="3197">
                <a:gradFill>
                  <a:gsLst>
                    <a:gs pos="57576">
                      <a:srgbClr val="FFFFFF"/>
                    </a:gs>
                    <a:gs pos="35000">
                      <a:srgbClr val="FFFFFF"/>
                    </a:gs>
                  </a:gsLst>
                  <a:lin ang="5400000" scaled="0"/>
                </a:gradFill>
              </a:defRPr>
            </a:lvl1pPr>
          </a:lstStyle>
          <a:p>
            <a:pPr lvl="0"/>
            <a:r>
              <a:rPr lang="en-US" dirty="0"/>
              <a:t>Click to add text</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7582" y="6243967"/>
            <a:ext cx="1280160" cy="273038"/>
          </a:xfrm>
          <a:prstGeom prst="rect">
            <a:avLst/>
          </a:prstGeom>
        </p:spPr>
      </p:pic>
    </p:spTree>
    <p:extLst>
      <p:ext uri="{BB962C8B-B14F-4D97-AF65-F5344CB8AC3E}">
        <p14:creationId xmlns:p14="http://schemas.microsoft.com/office/powerpoint/2010/main" val="190262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132355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Title Windows + Thru-partner">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6354" y="2138227"/>
            <a:ext cx="11746608" cy="1120636"/>
          </a:xfrm>
          <a:noFill/>
        </p:spPr>
        <p:txBody>
          <a:bodyPr lIns="146304" tIns="91440" rIns="146304" bIns="91440" anchor="t" anchorCtr="0"/>
          <a:lstStyle>
            <a:lvl1pPr>
              <a:defRPr sz="672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6355" y="447874"/>
            <a:ext cx="5102094" cy="1828800"/>
          </a:xfrm>
        </p:spPr>
        <p:txBody>
          <a:bodyPr tIns="109728" bIns="109728">
            <a:noAutofit/>
          </a:bodyPr>
          <a:lstStyle>
            <a:lvl1pPr marL="0" indent="0">
              <a:spcBef>
                <a:spcPts val="0"/>
              </a:spcBef>
              <a:buNone/>
              <a:defRPr sz="3197">
                <a:gradFill>
                  <a:gsLst>
                    <a:gs pos="57576">
                      <a:srgbClr val="FFFFFF"/>
                    </a:gs>
                    <a:gs pos="35000">
                      <a:srgbClr val="FFFFFF"/>
                    </a:gs>
                  </a:gsLst>
                  <a:lin ang="5400000" scaled="0"/>
                </a:gradFill>
              </a:defRPr>
            </a:lvl1pPr>
          </a:lstStyle>
          <a:p>
            <a:pPr lvl="0"/>
            <a:r>
              <a:rPr lang="en-US" dirty="0"/>
              <a:t>Click to add text</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7582" y="6243967"/>
            <a:ext cx="1280160" cy="273038"/>
          </a:xfrm>
          <a:prstGeom prst="rect">
            <a:avLst/>
          </a:prstGeom>
        </p:spPr>
      </p:pic>
    </p:spTree>
    <p:extLst>
      <p:ext uri="{BB962C8B-B14F-4D97-AF65-F5344CB8AC3E}">
        <p14:creationId xmlns:p14="http://schemas.microsoft.com/office/powerpoint/2010/main" val="366060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369647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80397B"/>
                </a:solidFill>
              </a:defRPr>
            </a:lvl1pPr>
          </a:lstStyle>
          <a:p>
            <a:r>
              <a:rPr lang="en-US" dirty="0"/>
              <a:t>Click to edit Master title style</a:t>
            </a:r>
          </a:p>
        </p:txBody>
      </p:sp>
    </p:spTree>
    <p:extLst>
      <p:ext uri="{BB962C8B-B14F-4D97-AF65-F5344CB8AC3E}">
        <p14:creationId xmlns:p14="http://schemas.microsoft.com/office/powerpoint/2010/main" val="172099230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Windows + Thru-partner">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6355" y="2138230"/>
            <a:ext cx="5102094" cy="932307"/>
          </a:xfrm>
          <a:noFill/>
        </p:spPr>
        <p:txBody>
          <a:bodyPr lIns="146304" tIns="91440" rIns="146304" bIns="91440" anchor="t" anchorCtr="0"/>
          <a:lstStyle>
            <a:lvl1pPr>
              <a:defRPr sz="5396"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954463"/>
            <a:ext cx="5102094" cy="1828800"/>
          </a:xfrm>
        </p:spPr>
        <p:txBody>
          <a:bodyPr tIns="109728" bIns="109728">
            <a:noAutofit/>
          </a:bodyPr>
          <a:lstStyle>
            <a:lvl1pPr marL="0" indent="0">
              <a:spcBef>
                <a:spcPts val="0"/>
              </a:spcBef>
              <a:buNone/>
              <a:defRPr sz="3196">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7583" y="6243968"/>
            <a:ext cx="1280160" cy="27303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57581" y="6194255"/>
            <a:ext cx="1463410" cy="320845"/>
          </a:xfrm>
          <a:prstGeom prst="rect">
            <a:avLst/>
          </a:prstGeom>
        </p:spPr>
      </p:pic>
    </p:spTree>
    <p:extLst>
      <p:ext uri="{BB962C8B-B14F-4D97-AF65-F5344CB8AC3E}">
        <p14:creationId xmlns:p14="http://schemas.microsoft.com/office/powerpoint/2010/main" val="36436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Notes Slide">
    <p:bg>
      <p:bgPr>
        <a:solidFill>
          <a:schemeClr val="tx1">
            <a:lumMod val="50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spc="0">
                <a:solidFill>
                  <a:srgbClr val="D83B01"/>
                </a:solidFill>
                <a:latin typeface="Segoe UI Semilight" panose="020B0402040204020203" pitchFamily="34" charset="0"/>
                <a:cs typeface="Segoe UI Semilight" panose="020B0402040204020203" pitchFamily="34" charset="0"/>
              </a:defRPr>
            </a:lvl1pPr>
          </a:lstStyle>
          <a:p>
            <a:r>
              <a:rPr lang="en-US" dirty="0"/>
              <a:t>Click to edit Master title style</a:t>
            </a:r>
          </a:p>
        </p:txBody>
      </p:sp>
      <p:sp>
        <p:nvSpPr>
          <p:cNvPr id="9" name="Content Placeholder 8"/>
          <p:cNvSpPr>
            <a:spLocks noGrp="1"/>
          </p:cNvSpPr>
          <p:nvPr>
            <p:ph sz="quarter" idx="11"/>
          </p:nvPr>
        </p:nvSpPr>
        <p:spPr>
          <a:xfrm>
            <a:off x="275289" y="1212709"/>
            <a:ext cx="11889141" cy="5500092"/>
          </a:xfrm>
        </p:spPr>
        <p:txBody>
          <a:bodyPr numCol="2" spcCol="182880">
            <a:normAutofit/>
          </a:bodyPr>
          <a:lstStyle>
            <a:lvl1pPr>
              <a:lnSpc>
                <a:spcPct val="100000"/>
              </a:lnSpc>
              <a:defRPr sz="2448" spc="0">
                <a:solidFill>
                  <a:schemeClr val="bg1"/>
                </a:solidFill>
              </a:defRPr>
            </a:lvl1pPr>
            <a:lvl2pPr>
              <a:lnSpc>
                <a:spcPct val="100000"/>
              </a:lnSpc>
              <a:defRPr sz="2448" spc="0">
                <a:solidFill>
                  <a:schemeClr val="bg1"/>
                </a:solidFill>
              </a:defRPr>
            </a:lvl2pPr>
            <a:lvl3pPr marL="233104" indent="-233104">
              <a:lnSpc>
                <a:spcPct val="100000"/>
              </a:lnSpc>
              <a:buClr>
                <a:srgbClr val="D83B01"/>
              </a:buClr>
              <a:defRPr sz="2448" spc="0">
                <a:solidFill>
                  <a:schemeClr val="bg1"/>
                </a:solidFill>
              </a:defRPr>
            </a:lvl3pPr>
            <a:lvl4pPr marL="582761" indent="-348038">
              <a:lnSpc>
                <a:spcPct val="100000"/>
              </a:lnSpc>
              <a:buClr>
                <a:srgbClr val="D83B01"/>
              </a:buClr>
              <a:buFont typeface="+mj-lt"/>
              <a:buAutoNum type="arabicPeriod"/>
              <a:defRPr sz="2448" spc="0">
                <a:solidFill>
                  <a:schemeClr val="bg1"/>
                </a:solidFill>
              </a:defRPr>
            </a:lvl4pPr>
            <a:lvl5pPr marL="294619" indent="-294619">
              <a:lnSpc>
                <a:spcPct val="100000"/>
              </a:lnSpc>
              <a:buClr>
                <a:srgbClr val="D83B01"/>
              </a:buClr>
              <a:buFont typeface="+mj-lt"/>
              <a:buAutoNum type="alphaLcPeriod"/>
              <a:defRPr sz="2448" spc="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067708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5" name="Rectangle 4"/>
          <p:cNvSpPr/>
          <p:nvPr/>
        </p:nvSpPr>
        <p:spPr>
          <a:xfrm>
            <a:off x="3239" y="6528223"/>
            <a:ext cx="12433236" cy="466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6" y="6460416"/>
            <a:ext cx="12433236" cy="65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2D84F89-04C4-4E30-8674-575237CCD233}" type="datetimeFigureOut">
              <a:rPr lang="en-US" smtClean="0"/>
              <a:t>12/18/2017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AEAAB5C-C8CC-41DA-BA5A-F744C1E633CD}" type="slidenum">
              <a:rPr lang="en-US" smtClean="0"/>
              <a:t>‹#›</a:t>
            </a:fld>
            <a:endParaRPr lang="en-US"/>
          </a:p>
        </p:txBody>
      </p:sp>
    </p:spTree>
    <p:extLst>
      <p:ext uri="{BB962C8B-B14F-4D97-AF65-F5344CB8AC3E}">
        <p14:creationId xmlns:p14="http://schemas.microsoft.com/office/powerpoint/2010/main" val="216717888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1036682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solidFill>
                  <a:schemeClr val="tx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solidFill>
                  <a:schemeClr val="tx1"/>
                </a:solidFill>
                <a:latin typeface="+mn-lt"/>
              </a:defRPr>
            </a:lvl1pPr>
          </a:lstStyle>
          <a:p>
            <a:pPr lvl="0"/>
            <a:r>
              <a:rPr lang="en-US" dirty="0"/>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50742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
        <p:nvSpPr>
          <p:cNvPr id="9" name="Title 1"/>
          <p:cNvSpPr>
            <a:spLocks noGrp="1"/>
          </p:cNvSpPr>
          <p:nvPr>
            <p:ph type="title" hasCustomPrompt="1"/>
          </p:nvPr>
        </p:nvSpPr>
        <p:spPr bwMode="auto">
          <a:xfrm>
            <a:off x="274702" y="2701179"/>
            <a:ext cx="6400736" cy="1828800"/>
          </a:xfrm>
          <a:noFill/>
        </p:spPr>
        <p:txBody>
          <a:bodyPr lIns="146304" tIns="91440" rIns="146304" bIns="91440" anchor="t" anchorCtr="0"/>
          <a:lstStyle>
            <a:lvl1pPr>
              <a:defRPr sz="4800" spc="-100" baseline="0">
                <a:solidFill>
                  <a:schemeClr val="tx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868863"/>
            <a:ext cx="6402388" cy="553998"/>
          </a:xfrm>
        </p:spPr>
        <p:txBody>
          <a:bodyPr wrap="square" lIns="164592" tIns="109728" rIns="164592" bIns="109728">
            <a:spAutoFit/>
          </a:bodyPr>
          <a:lstStyle>
            <a:lvl1pPr marL="0" indent="0">
              <a:spcBef>
                <a:spcPts val="0"/>
              </a:spcBef>
              <a:buNone/>
              <a:defRPr sz="240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9122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2445032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3368481"/>
            <a:ext cx="1451843" cy="310896"/>
          </a:xfrm>
          <a:prstGeom prst="rect">
            <a:avLst/>
          </a:prstGeom>
        </p:spPr>
      </p:pic>
    </p:spTree>
    <p:extLst>
      <p:ext uri="{BB962C8B-B14F-4D97-AF65-F5344CB8AC3E}">
        <p14:creationId xmlns:p14="http://schemas.microsoft.com/office/powerpoint/2010/main" val="2020591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440364" y="-2896"/>
            <a:ext cx="6994348" cy="6994525"/>
          </a:xfrm>
          <a:prstGeom prst="rect">
            <a:avLst/>
          </a:prstGeom>
        </p:spPr>
      </p:pic>
    </p:spTree>
    <p:extLst>
      <p:ext uri="{BB962C8B-B14F-4D97-AF65-F5344CB8AC3E}">
        <p14:creationId xmlns:p14="http://schemas.microsoft.com/office/powerpoint/2010/main" val="3582464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335132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1022370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987638657"/>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05467700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6863"/>
            <a:ext cx="4892040" cy="1514261"/>
          </a:xfrm>
        </p:spPr>
        <p:txBody>
          <a:bodyPr wrap="square" anchor="t">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441315" y="0"/>
            <a:ext cx="6995160" cy="6992587"/>
          </a:xfrm>
          <a:prstGeom prst="rect">
            <a:avLst/>
          </a:prstGeo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4225821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529763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30147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42688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936052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solidFill>
                  <a:schemeClr val="tx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solidFill>
                  <a:schemeClr val="tx1"/>
                </a:solidFill>
                <a:latin typeface="+mn-lt"/>
              </a:defRPr>
            </a:lvl1pPr>
          </a:lstStyle>
          <a:p>
            <a:pPr lvl="0"/>
            <a:r>
              <a:rPr lang="en-US" dirty="0"/>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419748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1960537"/>
          </a:xfrm>
          <a:prstGeom prst="rect">
            <a:avLst/>
          </a:prstGeom>
        </p:spPr>
        <p:txBody>
          <a:bodyPr/>
          <a:lstStyle>
            <a:lvl1pPr marL="0" indent="0">
              <a:buClr>
                <a:schemeClr val="tx1"/>
              </a:buClr>
              <a:buSzPct val="90000"/>
              <a:buFont typeface="Arial" pitchFamily="34" charset="0"/>
              <a:buNone/>
              <a:defRPr sz="2800" b="0" i="0">
                <a:gradFill>
                  <a:gsLst>
                    <a:gs pos="1250">
                      <a:schemeClr val="tx1"/>
                    </a:gs>
                    <a:gs pos="100000">
                      <a:schemeClr val="tx1"/>
                    </a:gs>
                  </a:gsLst>
                  <a:lin ang="5400000" scaled="0"/>
                </a:gradFill>
                <a:latin typeface="+mn-lt"/>
                <a:ea typeface="Segoe UI" pitchFamily="34" charset="0"/>
                <a:cs typeface="Segoe UI" pitchFamily="34" charset="0"/>
              </a:defRPr>
            </a:lvl1pPr>
            <a:lvl2pPr marL="290512" indent="0">
              <a:buClr>
                <a:schemeClr val="tx1"/>
              </a:buClr>
              <a:buSzPct val="90000"/>
              <a:buFont typeface="Arial" pitchFamily="34" charset="0"/>
              <a:buNone/>
              <a:defRPr sz="2400" b="0" i="0">
                <a:gradFill>
                  <a:gsLst>
                    <a:gs pos="1250">
                      <a:schemeClr val="tx1"/>
                    </a:gs>
                    <a:gs pos="100000">
                      <a:schemeClr val="tx1"/>
                    </a:gs>
                  </a:gsLst>
                  <a:lin ang="5400000" scaled="0"/>
                </a:gradFill>
                <a:latin typeface="+mn-lt"/>
                <a:ea typeface="Segoe UI" pitchFamily="34" charset="0"/>
                <a:cs typeface="Segoe UI" pitchFamily="34" charset="0"/>
              </a:defRPr>
            </a:lvl2pPr>
            <a:lvl3pPr marL="571500" indent="0">
              <a:buClr>
                <a:schemeClr val="tx1"/>
              </a:buClr>
              <a:buSzPct val="90000"/>
              <a:buFont typeface="Arial" pitchFamily="34" charset="0"/>
              <a:buNone/>
              <a:defRPr sz="2000" b="0" i="0">
                <a:gradFill>
                  <a:gsLst>
                    <a:gs pos="1250">
                      <a:schemeClr val="tx1"/>
                    </a:gs>
                    <a:gs pos="100000">
                      <a:schemeClr val="tx1"/>
                    </a:gs>
                  </a:gsLst>
                  <a:lin ang="5400000" scaled="0"/>
                </a:gradFill>
                <a:latin typeface="+mn-lt"/>
                <a:ea typeface="Segoe UI" pitchFamily="34" charset="0"/>
                <a:cs typeface="Segoe UI" pitchFamily="34" charset="0"/>
              </a:defRPr>
            </a:lvl3pPr>
            <a:lvl4pPr marL="862013" indent="0">
              <a:buClr>
                <a:schemeClr val="tx1"/>
              </a:buClr>
              <a:buSzPct val="90000"/>
              <a:buFont typeface="Arial" pitchFamily="34" charset="0"/>
              <a:buNone/>
              <a:defRPr sz="1800" b="0" i="0">
                <a:gradFill>
                  <a:gsLst>
                    <a:gs pos="1250">
                      <a:schemeClr val="tx1"/>
                    </a:gs>
                    <a:gs pos="100000">
                      <a:schemeClr val="tx1"/>
                    </a:gs>
                  </a:gsLst>
                  <a:lin ang="5400000" scaled="0"/>
                </a:gradFill>
                <a:latin typeface="+mn-lt"/>
                <a:ea typeface="Segoe UI" pitchFamily="34" charset="0"/>
                <a:cs typeface="Segoe UI" pitchFamily="34" charset="0"/>
              </a:defRPr>
            </a:lvl4pPr>
            <a:lvl5pPr marL="1090613" indent="0">
              <a:buClr>
                <a:schemeClr val="tx1"/>
              </a:buClr>
              <a:buSzPct val="90000"/>
              <a:buFont typeface="Arial" pitchFamily="34" charset="0"/>
              <a:buNone/>
              <a:defRPr sz="1600"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464329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2822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33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58943"/>
          </a:xfrm>
        </p:spPr>
        <p:txBody>
          <a:bodyPr/>
          <a:lstStyle>
            <a:lvl1pPr marL="0" indent="0">
              <a:buNone/>
              <a:defRPr sz="3300">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46553"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84607"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814563"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50997"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384179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54377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3368481"/>
            <a:ext cx="1451843" cy="310896"/>
          </a:xfrm>
          <a:prstGeom prst="rect">
            <a:avLst/>
          </a:prstGeom>
        </p:spPr>
      </p:pic>
    </p:spTree>
    <p:extLst>
      <p:ext uri="{BB962C8B-B14F-4D97-AF65-F5344CB8AC3E}">
        <p14:creationId xmlns:p14="http://schemas.microsoft.com/office/powerpoint/2010/main" val="3522438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1960537"/>
          </a:xfrm>
          <a:prstGeom prst="rect">
            <a:avLst/>
          </a:prstGeom>
        </p:spPr>
        <p:txBody>
          <a:bodyPr/>
          <a:lstStyle>
            <a:lvl1pPr marL="0" indent="0">
              <a:buClr>
                <a:schemeClr val="tx1"/>
              </a:buClr>
              <a:buSzPct val="90000"/>
              <a:buFont typeface="Arial" pitchFamily="34" charset="0"/>
              <a:buNone/>
              <a:defRPr sz="2800" b="0" i="0">
                <a:gradFill>
                  <a:gsLst>
                    <a:gs pos="1250">
                      <a:schemeClr val="tx1"/>
                    </a:gs>
                    <a:gs pos="100000">
                      <a:schemeClr val="tx1"/>
                    </a:gs>
                  </a:gsLst>
                  <a:lin ang="5400000" scaled="0"/>
                </a:gradFill>
                <a:latin typeface="+mn-lt"/>
                <a:ea typeface="Segoe UI" pitchFamily="34" charset="0"/>
                <a:cs typeface="Segoe UI" pitchFamily="34" charset="0"/>
              </a:defRPr>
            </a:lvl1pPr>
            <a:lvl2pPr marL="290512" indent="0">
              <a:buClr>
                <a:schemeClr val="tx1"/>
              </a:buClr>
              <a:buSzPct val="90000"/>
              <a:buFont typeface="Arial" pitchFamily="34" charset="0"/>
              <a:buNone/>
              <a:defRPr sz="2400" b="0" i="0">
                <a:gradFill>
                  <a:gsLst>
                    <a:gs pos="1250">
                      <a:schemeClr val="tx1"/>
                    </a:gs>
                    <a:gs pos="100000">
                      <a:schemeClr val="tx1"/>
                    </a:gs>
                  </a:gsLst>
                  <a:lin ang="5400000" scaled="0"/>
                </a:gradFill>
                <a:latin typeface="+mn-lt"/>
                <a:ea typeface="Segoe UI" pitchFamily="34" charset="0"/>
                <a:cs typeface="Segoe UI" pitchFamily="34" charset="0"/>
              </a:defRPr>
            </a:lvl2pPr>
            <a:lvl3pPr marL="571500" indent="0">
              <a:buClr>
                <a:schemeClr val="tx1"/>
              </a:buClr>
              <a:buSzPct val="90000"/>
              <a:buFont typeface="Arial" pitchFamily="34" charset="0"/>
              <a:buNone/>
              <a:defRPr sz="2000" b="0" i="0">
                <a:gradFill>
                  <a:gsLst>
                    <a:gs pos="1250">
                      <a:schemeClr val="tx1"/>
                    </a:gs>
                    <a:gs pos="100000">
                      <a:schemeClr val="tx1"/>
                    </a:gs>
                  </a:gsLst>
                  <a:lin ang="5400000" scaled="0"/>
                </a:gradFill>
                <a:latin typeface="+mn-lt"/>
                <a:ea typeface="Segoe UI" pitchFamily="34" charset="0"/>
                <a:cs typeface="Segoe UI" pitchFamily="34" charset="0"/>
              </a:defRPr>
            </a:lvl3pPr>
            <a:lvl4pPr marL="862013" indent="0">
              <a:buClr>
                <a:schemeClr val="tx1"/>
              </a:buClr>
              <a:buSzPct val="90000"/>
              <a:buFont typeface="Arial" pitchFamily="34" charset="0"/>
              <a:buNone/>
              <a:defRPr sz="1800" b="0" i="0">
                <a:gradFill>
                  <a:gsLst>
                    <a:gs pos="1250">
                      <a:schemeClr val="tx1"/>
                    </a:gs>
                    <a:gs pos="100000">
                      <a:schemeClr val="tx1"/>
                    </a:gs>
                  </a:gsLst>
                  <a:lin ang="5400000" scaled="0"/>
                </a:gradFill>
                <a:latin typeface="+mn-lt"/>
                <a:ea typeface="Segoe UI" pitchFamily="34" charset="0"/>
                <a:cs typeface="Segoe UI" pitchFamily="34" charset="0"/>
              </a:defRPr>
            </a:lvl4pPr>
            <a:lvl5pPr marL="1090613" indent="0">
              <a:buClr>
                <a:schemeClr val="tx1"/>
              </a:buClr>
              <a:buSzPct val="90000"/>
              <a:buFont typeface="Arial" pitchFamily="34" charset="0"/>
              <a:buNone/>
              <a:defRPr sz="1600"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69404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Section Title w/black overlay">
    <p:bg>
      <p:bgPr>
        <a:solidFill>
          <a:schemeClr val="tx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920"/>
            <a:ext cx="12436475" cy="683264"/>
          </a:xfrm>
        </p:spPr>
        <p:txBody>
          <a:bodyPr/>
          <a:lstStyle>
            <a:lvl1pPr>
              <a:defRPr baseline="0">
                <a:solidFill>
                  <a:schemeClr val="bg1"/>
                </a:solidFill>
              </a:defRPr>
            </a:lvl1pPr>
          </a:lstStyle>
          <a:p>
            <a:r>
              <a:rPr lang="en-US" dirty="0"/>
              <a:t>Click on icon to insert picture, then send to back</a:t>
            </a:r>
          </a:p>
        </p:txBody>
      </p:sp>
      <p:sp>
        <p:nvSpPr>
          <p:cNvPr id="4" name="Title 1"/>
          <p:cNvSpPr>
            <a:spLocks noGrp="1"/>
          </p:cNvSpPr>
          <p:nvPr>
            <p:ph type="title" hasCustomPrompt="1"/>
          </p:nvPr>
        </p:nvSpPr>
        <p:spPr>
          <a:xfrm>
            <a:off x="233184" y="2137216"/>
            <a:ext cx="9171901" cy="2541881"/>
          </a:xfrm>
          <a:prstGeom prst="rect">
            <a:avLst/>
          </a:prstGeom>
          <a:noFill/>
          <a:ln>
            <a:noFill/>
          </a:ln>
        </p:spPr>
        <p:txBody>
          <a:bodyPr lIns="137160" tIns="91440" rIns="137160" bIns="0" anchor="b" anchorCtr="0">
            <a:noAutofit/>
          </a:bodyPr>
          <a:lstStyle>
            <a:lvl1pPr>
              <a:defRPr sz="4896" b="0" i="0" spc="-102" baseline="0">
                <a:solidFill>
                  <a:schemeClr val="bg1"/>
                </a:solidFill>
                <a:latin typeface="+mj-lt"/>
                <a:cs typeface="Segoe UI Semilight" panose="020B0402040204020203" pitchFamily="34" charset="0"/>
              </a:defRPr>
            </a:lvl1pPr>
          </a:lstStyle>
          <a:p>
            <a:r>
              <a:rPr lang="en-US" dirty="0"/>
              <a:t>Section title</a:t>
            </a:r>
          </a:p>
        </p:txBody>
      </p:sp>
    </p:spTree>
    <p:extLst>
      <p:ext uri="{BB962C8B-B14F-4D97-AF65-F5344CB8AC3E}">
        <p14:creationId xmlns:p14="http://schemas.microsoft.com/office/powerpoint/2010/main" val="31334584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2125664"/>
            <a:ext cx="11887200" cy="1486048"/>
          </a:xfrm>
        </p:spPr>
        <p:txBody>
          <a:bodyPr>
            <a:spAutoFit/>
          </a:bodyPr>
          <a:lstStyle>
            <a:lvl1pPr>
              <a:defRPr sz="2800"/>
            </a:lvl1pPr>
            <a:lvl2pPr>
              <a:defRPr sz="1599"/>
            </a:lvl2pPr>
            <a:lvl3pPr>
              <a:defRPr sz="1399"/>
            </a:lvl3pPr>
            <a:lvl4pPr>
              <a:defRPr sz="1199"/>
            </a:lvl4pPr>
            <a:lvl5pPr>
              <a:defRPr sz="11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109412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descr="x_Austin_Tal_Alejandro_BrittanyA_03_HR.tif"/>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2" name="Rectangle 1"/>
          <p:cNvSpPr/>
          <p:nvPr userDrawn="1"/>
        </p:nvSpPr>
        <p:spPr bwMode="auto">
          <a:xfrm>
            <a:off x="271398" y="1490362"/>
            <a:ext cx="6404040" cy="3561363"/>
          </a:xfrm>
          <a:prstGeom prst="rect">
            <a:avLst/>
          </a:prstGeom>
          <a:solidFill>
            <a:schemeClr val="accent6">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90362"/>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9142"/>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10319474" y="6149340"/>
            <a:ext cx="1698171" cy="365760"/>
          </a:xfrm>
          <a:prstGeom prst="rect">
            <a:avLst/>
          </a:prstGeom>
        </p:spPr>
      </p:pic>
    </p:spTree>
    <p:extLst>
      <p:ext uri="{BB962C8B-B14F-4D97-AF65-F5344CB8AC3E}">
        <p14:creationId xmlns:p14="http://schemas.microsoft.com/office/powerpoint/2010/main" val="409429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436475" cy="699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userDrawn="1"/>
        </p:nvSpPr>
        <p:spPr bwMode="auto">
          <a:xfrm>
            <a:off x="271398" y="1490362"/>
            <a:ext cx="6404040" cy="3561363"/>
          </a:xfrm>
          <a:prstGeom prst="rect">
            <a:avLst/>
          </a:prstGeom>
          <a:solidFill>
            <a:schemeClr val="accent6">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90362"/>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9142"/>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10319474" y="6149340"/>
            <a:ext cx="1698171" cy="365760"/>
          </a:xfrm>
          <a:prstGeom prst="rect">
            <a:avLst/>
          </a:prstGeom>
        </p:spPr>
      </p:pic>
    </p:spTree>
    <p:extLst>
      <p:ext uri="{BB962C8B-B14F-4D97-AF65-F5344CB8AC3E}">
        <p14:creationId xmlns:p14="http://schemas.microsoft.com/office/powerpoint/2010/main" val="172659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w/black overlay">
    <p:bg>
      <p:bgPr>
        <a:solidFill>
          <a:schemeClr val="tx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920"/>
            <a:ext cx="12436475" cy="683264"/>
          </a:xfrm>
        </p:spPr>
        <p:txBody>
          <a:bodyPr/>
          <a:lstStyle>
            <a:lvl1pPr>
              <a:defRPr baseline="0">
                <a:solidFill>
                  <a:schemeClr val="bg1"/>
                </a:solidFill>
              </a:defRPr>
            </a:lvl1pPr>
          </a:lstStyle>
          <a:p>
            <a:r>
              <a:rPr lang="en-US" dirty="0"/>
              <a:t>Click on icon to insert picture, then send to back</a:t>
            </a:r>
          </a:p>
        </p:txBody>
      </p:sp>
      <p:sp>
        <p:nvSpPr>
          <p:cNvPr id="4" name="Title 1"/>
          <p:cNvSpPr>
            <a:spLocks noGrp="1"/>
          </p:cNvSpPr>
          <p:nvPr>
            <p:ph type="title" hasCustomPrompt="1"/>
          </p:nvPr>
        </p:nvSpPr>
        <p:spPr>
          <a:xfrm>
            <a:off x="233184" y="2137216"/>
            <a:ext cx="9171901" cy="2541881"/>
          </a:xfrm>
          <a:prstGeom prst="rect">
            <a:avLst/>
          </a:prstGeom>
          <a:noFill/>
          <a:ln>
            <a:noFill/>
          </a:ln>
        </p:spPr>
        <p:txBody>
          <a:bodyPr lIns="137160" tIns="91440" rIns="137160" bIns="0" anchor="b" anchorCtr="0">
            <a:noAutofit/>
          </a:bodyPr>
          <a:lstStyle>
            <a:lvl1pPr>
              <a:defRPr sz="4896" b="0" i="0" spc="-102" baseline="0">
                <a:solidFill>
                  <a:schemeClr val="bg1"/>
                </a:solidFill>
                <a:latin typeface="+mj-lt"/>
                <a:cs typeface="Segoe UI Semilight" panose="020B0402040204020203" pitchFamily="34" charset="0"/>
              </a:defRPr>
            </a:lvl1pPr>
          </a:lstStyle>
          <a:p>
            <a:r>
              <a:rPr lang="en-US" dirty="0"/>
              <a:t>Section title</a:t>
            </a:r>
          </a:p>
        </p:txBody>
      </p:sp>
    </p:spTree>
    <p:extLst>
      <p:ext uri="{BB962C8B-B14F-4D97-AF65-F5344CB8AC3E}">
        <p14:creationId xmlns:p14="http://schemas.microsoft.com/office/powerpoint/2010/main" val="52828478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12436475" cy="6994525"/>
          </a:xfrm>
          <a:prstGeom prst="rect">
            <a:avLst/>
          </a:prstGeom>
        </p:spPr>
      </p:pic>
      <p:sp>
        <p:nvSpPr>
          <p:cNvPr id="2" name="Rectangle 1"/>
          <p:cNvSpPr/>
          <p:nvPr userDrawn="1"/>
        </p:nvSpPr>
        <p:spPr bwMode="auto">
          <a:xfrm>
            <a:off x="271398" y="1490362"/>
            <a:ext cx="6404040" cy="3561363"/>
          </a:xfrm>
          <a:prstGeom prst="rect">
            <a:avLst/>
          </a:prstGeom>
          <a:solidFill>
            <a:schemeClr val="accent6">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490362"/>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319142"/>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grpSp>
        <p:nvGrpSpPr>
          <p:cNvPr id="6" name="Group 5"/>
          <p:cNvGrpSpPr/>
          <p:nvPr userDrawn="1"/>
        </p:nvGrpSpPr>
        <p:grpSpPr>
          <a:xfrm>
            <a:off x="10319475" y="6149340"/>
            <a:ext cx="1698170" cy="365760"/>
            <a:chOff x="10319475" y="6149340"/>
            <a:chExt cx="1698170" cy="365760"/>
          </a:xfrm>
        </p:grpSpPr>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bwMode="invGray">
            <a:xfrm>
              <a:off x="10319475" y="6149340"/>
              <a:ext cx="413296" cy="365760"/>
            </a:xfrm>
            <a:prstGeom prst="rect">
              <a:avLst/>
            </a:prstGeom>
          </p:spPr>
        </p:pic>
        <p:pic>
          <p:nvPicPr>
            <p:cNvPr id="10" name="Picture 9"/>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a:stretch/>
          </p:blipFill>
          <p:spPr bwMode="invGray">
            <a:xfrm>
              <a:off x="10732770" y="6149340"/>
              <a:ext cx="1284875" cy="365760"/>
            </a:xfrm>
            <a:prstGeom prst="rect">
              <a:avLst/>
            </a:prstGeom>
          </p:spPr>
        </p:pic>
      </p:grpSp>
    </p:spTree>
    <p:extLst>
      <p:ext uri="{BB962C8B-B14F-4D97-AF65-F5344CB8AC3E}">
        <p14:creationId xmlns:p14="http://schemas.microsoft.com/office/powerpoint/2010/main" val="19615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7200" y="6149340"/>
            <a:ext cx="1702251" cy="365760"/>
          </a:xfrm>
          <a:prstGeom prst="rect">
            <a:avLst/>
          </a:prstGeom>
        </p:spPr>
      </p:pic>
    </p:spTree>
    <p:extLst>
      <p:ext uri="{BB962C8B-B14F-4D97-AF65-F5344CB8AC3E}">
        <p14:creationId xmlns:p14="http://schemas.microsoft.com/office/powerpoint/2010/main" val="289623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25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190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5088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116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98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134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966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248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ProcessManufacturing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13" name="Rectangle 12"/>
          <p:cNvSpPr/>
          <p:nvPr userDrawn="1"/>
        </p:nvSpPr>
        <p:spPr>
          <a:xfrm flipH="1">
            <a:off x="8752792" y="0"/>
            <a:ext cx="3683681" cy="6994525"/>
          </a:xfrm>
          <a:prstGeom prst="rect">
            <a:avLst/>
          </a:prstGeom>
          <a:gradFill flip="none" rotWithShape="1">
            <a:gsLst>
              <a:gs pos="1000">
                <a:schemeClr val="bg2"/>
              </a:gs>
              <a:gs pos="42000">
                <a:schemeClr val="bg1">
                  <a:alpha val="0"/>
                  <a:lumMod val="24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6" name="Rectangle 5"/>
          <p:cNvSpPr/>
          <p:nvPr/>
        </p:nvSpPr>
        <p:spPr>
          <a:xfrm>
            <a:off x="-1" y="0"/>
            <a:ext cx="5514595" cy="6994525"/>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9" name="Title 1"/>
          <p:cNvSpPr>
            <a:spLocks noGrp="1"/>
          </p:cNvSpPr>
          <p:nvPr>
            <p:ph type="title" hasCustomPrompt="1"/>
          </p:nvPr>
        </p:nvSpPr>
        <p:spPr bwMode="ltGray">
          <a:xfrm>
            <a:off x="233184" y="280906"/>
            <a:ext cx="5281410" cy="3688374"/>
          </a:xfrm>
          <a:noFill/>
        </p:spPr>
        <p:txBody>
          <a:bodyPr vert="horz" lIns="137160" tIns="91440" rIns="137160" bIns="0" rtlCol="0" anchor="b" anchorCtr="0">
            <a:normAutofit/>
          </a:bodyPr>
          <a:lstStyle>
            <a:lvl1pPr algn="l">
              <a:defRPr lang="en-US" sz="4896" b="1" spc="-102"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84" y="5776572"/>
            <a:ext cx="3860489" cy="907085"/>
          </a:xfrm>
        </p:spPr>
        <p:txBody>
          <a:bodyPr lIns="137160" tIns="91440" rIns="137160" bIns="137160" anchor="b">
            <a:noAutofit/>
          </a:bodyPr>
          <a:lstStyle>
            <a:lvl1pPr marL="0" indent="0" algn="l">
              <a:spcBef>
                <a:spcPts val="0"/>
              </a:spcBef>
              <a:buNone/>
              <a:defRPr sz="1428">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52126" y="7632111"/>
            <a:ext cx="1775441" cy="652822"/>
          </a:xfrm>
          <a:prstGeom prst="rect">
            <a:avLst/>
          </a:prstGeom>
        </p:spPr>
      </p:pic>
      <p:sp>
        <p:nvSpPr>
          <p:cNvPr id="5" name="Text Placeholder 4"/>
          <p:cNvSpPr>
            <a:spLocks noGrp="1"/>
          </p:cNvSpPr>
          <p:nvPr>
            <p:ph type="body" sz="quarter" idx="11"/>
          </p:nvPr>
        </p:nvSpPr>
        <p:spPr>
          <a:xfrm>
            <a:off x="233184" y="3969281"/>
            <a:ext cx="3964126" cy="1691129"/>
          </a:xfrm>
        </p:spPr>
        <p:txBody>
          <a:bodyPr lIns="137160" tIns="0" rIns="137160" bIns="137160">
            <a:noAutofit/>
          </a:bodyPr>
          <a:lstStyle>
            <a:lvl1pPr>
              <a:defRPr sz="2448" spc="-82" baseline="0">
                <a:solidFill>
                  <a:schemeClr val="bg1"/>
                </a:solidFill>
              </a:defRPr>
            </a:lvl1pPr>
          </a:lstStyle>
          <a:p>
            <a:pPr lvl="0"/>
            <a:r>
              <a:rPr lang="en-US"/>
              <a:t>Edit Master text styles</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52126" y="283573"/>
            <a:ext cx="1775441" cy="652822"/>
          </a:xfrm>
          <a:prstGeom prst="rect">
            <a:avLst/>
          </a:prstGeom>
        </p:spPr>
      </p:pic>
      <p:pic>
        <p:nvPicPr>
          <p:cNvPr id="10" name="Picture 9"/>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10983894" y="283573"/>
            <a:ext cx="1243673" cy="652822"/>
          </a:xfrm>
          <a:prstGeom prst="rect">
            <a:avLst/>
          </a:prstGeom>
        </p:spPr>
      </p:pic>
    </p:spTree>
    <p:extLst>
      <p:ext uri="{BB962C8B-B14F-4D97-AF65-F5344CB8AC3E}">
        <p14:creationId xmlns:p14="http://schemas.microsoft.com/office/powerpoint/2010/main" val="780011276"/>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741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3004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7860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262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385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880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147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83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85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902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33184" y="272009"/>
            <a:ext cx="5983435" cy="1360047"/>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33184" y="6683658"/>
            <a:ext cx="5983436" cy="310868"/>
          </a:xfrm>
        </p:spPr>
        <p:txBody>
          <a:bodyPr/>
          <a:lstStyle/>
          <a:p>
            <a:pPr defTabSz="1109731"/>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
        <p:nvSpPr>
          <p:cNvPr id="6" name="Picture Placeholder 5"/>
          <p:cNvSpPr>
            <a:spLocks noGrp="1"/>
          </p:cNvSpPr>
          <p:nvPr>
            <p:ph type="pic" sz="quarter" idx="12"/>
          </p:nvPr>
        </p:nvSpPr>
        <p:spPr>
          <a:xfrm>
            <a:off x="6216619" y="0"/>
            <a:ext cx="6219856" cy="6994525"/>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33183" y="1632056"/>
            <a:ext cx="5517067" cy="4973884"/>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1966613"/>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146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1344875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897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8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57200" y="6565392"/>
            <a:ext cx="3937000" cy="137160"/>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74639" y="355512"/>
            <a:ext cx="6400799" cy="629914"/>
          </a:xfrm>
        </p:spPr>
        <p:txBody>
          <a:bodyPr lIns="146304" tIns="109728" rIns="146304" bIns="109728" anchor="t" anchorCtr="0"/>
          <a:lstStyle>
            <a:lvl1pPr marL="0" indent="0">
              <a:lnSpc>
                <a:spcPts val="3600"/>
              </a:lnSpc>
              <a:buFontTx/>
              <a:buNone/>
              <a:defRPr sz="36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dirty="0"/>
              <a:t>Click to edit Master text styles</a:t>
            </a:r>
          </a:p>
        </p:txBody>
      </p:sp>
      <p:sp>
        <p:nvSpPr>
          <p:cNvPr id="11" name="Text Placeholder 10"/>
          <p:cNvSpPr>
            <a:spLocks noGrp="1"/>
          </p:cNvSpPr>
          <p:nvPr>
            <p:ph type="body" sz="quarter" idx="14"/>
          </p:nvPr>
        </p:nvSpPr>
        <p:spPr>
          <a:xfrm>
            <a:off x="274638" y="2125663"/>
            <a:ext cx="3200429" cy="2743200"/>
          </a:xfrm>
        </p:spPr>
        <p:txBody>
          <a:bodyPr/>
          <a:lstStyle>
            <a:lvl1pPr marL="0" indent="0">
              <a:lnSpc>
                <a:spcPct val="100000"/>
              </a:lnSpc>
              <a:spcBef>
                <a:spcPts val="0"/>
              </a:spcBef>
              <a:spcAft>
                <a:spcPts val="3000"/>
              </a:spcAft>
              <a:buNone/>
              <a:defRPr sz="1800">
                <a:latin typeface="+mn-lt"/>
              </a:defRPr>
            </a:lvl1pPr>
            <a:lvl2pPr marL="3175" indent="0">
              <a:lnSpc>
                <a:spcPts val="1450"/>
              </a:lnSpc>
              <a:spcBef>
                <a:spcPts val="0"/>
              </a:spcBef>
              <a:spcAft>
                <a:spcPts val="1200"/>
              </a:spcAft>
              <a:buNone/>
              <a:defRPr sz="1300"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4132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cstate="print">
            <a:extLst>
              <a:ext uri="{28A0092B-C50C-407E-A947-70E740481C1C}">
                <a14:useLocalDpi xmlns:a14="http://schemas.microsoft.com/office/drawing/2010/main"/>
              </a:ext>
            </a:extLst>
          </a:blip>
          <a:srcRect t="-11" r="-38"/>
          <a:stretch>
            <a:fillRect/>
          </a:stretch>
        </p:blipFill>
        <p:spPr bwMode="auto">
          <a:xfrm>
            <a:off x="0" y="0"/>
            <a:ext cx="12436475"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533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146295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userDrawn="1">
  <p:cSld name="4_Title Slide Solid">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4829" y="534927"/>
            <a:ext cx="1255374" cy="275082"/>
          </a:xfrm>
          <a:prstGeom prst="rect">
            <a:avLst/>
          </a:prstGeom>
        </p:spPr>
      </p:pic>
      <p:sp>
        <p:nvSpPr>
          <p:cNvPr id="4" name="TextBox 3"/>
          <p:cNvSpPr txBox="1"/>
          <p:nvPr userDrawn="1"/>
        </p:nvSpPr>
        <p:spPr>
          <a:xfrm>
            <a:off x="-1490007" y="-1659216"/>
            <a:ext cx="914400" cy="914400"/>
          </a:xfrm>
          <a:prstGeom prst="rect">
            <a:avLst/>
          </a:prstGeom>
          <a:noFill/>
        </p:spPr>
        <p:txBody>
          <a:bodyPr wrap="none" lIns="182854" tIns="146283" rIns="182854" bIns="146283" rtlCol="0">
            <a:noAutofit/>
          </a:bodyPr>
          <a:lstStyle/>
          <a:p>
            <a:pPr defTabSz="932137">
              <a:lnSpc>
                <a:spcPct val="90000"/>
              </a:lnSpc>
              <a:spcAft>
                <a:spcPts val="600"/>
              </a:spcAft>
            </a:pPr>
            <a:endParaRPr lang="en-US" sz="2400" dirty="0">
              <a:gradFill>
                <a:gsLst>
                  <a:gs pos="2917">
                    <a:srgbClr val="000000"/>
                  </a:gs>
                  <a:gs pos="30000">
                    <a:srgbClr val="000000"/>
                  </a:gs>
                </a:gsLst>
                <a:lin ang="5400000" scaled="0"/>
              </a:gradFill>
            </a:endParaRPr>
          </a:p>
        </p:txBody>
      </p:sp>
      <p:sp>
        <p:nvSpPr>
          <p:cNvPr id="17" name="Title 1"/>
          <p:cNvSpPr>
            <a:spLocks noGrp="1"/>
          </p:cNvSpPr>
          <p:nvPr>
            <p:ph type="ctrTitle" hasCustomPrompt="1"/>
          </p:nvPr>
        </p:nvSpPr>
        <p:spPr>
          <a:xfrm>
            <a:off x="383492" y="2125662"/>
            <a:ext cx="7835039" cy="1853929"/>
          </a:xfrm>
        </p:spPr>
        <p:txBody>
          <a:bodyPr/>
          <a:lstStyle>
            <a:lvl1pPr>
              <a:defRPr sz="5199" baseline="0">
                <a:solidFill>
                  <a:schemeClr val="bg1"/>
                </a:solidFill>
              </a:defRPr>
            </a:lvl1pPr>
          </a:lstStyle>
          <a:p>
            <a:r>
              <a:rPr lang="en-US" dirty="0" err="1"/>
              <a:t>Lorem</a:t>
            </a:r>
            <a:r>
              <a:rPr lang="en-US" dirty="0"/>
              <a:t> </a:t>
            </a:r>
            <a:r>
              <a:rPr lang="en-US" dirty="0" err="1"/>
              <a:t>ipsum</a:t>
            </a:r>
            <a:r>
              <a:rPr lang="en-US" dirty="0"/>
              <a:t> dolor</a:t>
            </a:r>
          </a:p>
        </p:txBody>
      </p:sp>
      <p:sp>
        <p:nvSpPr>
          <p:cNvPr id="19" name="Subtitle 2"/>
          <p:cNvSpPr>
            <a:spLocks noGrp="1"/>
          </p:cNvSpPr>
          <p:nvPr>
            <p:ph type="subTitle" idx="1" hasCustomPrompt="1"/>
          </p:nvPr>
        </p:nvSpPr>
        <p:spPr>
          <a:xfrm>
            <a:off x="383555" y="4313835"/>
            <a:ext cx="7834977" cy="619152"/>
          </a:xfrm>
        </p:spPr>
        <p:txBody>
          <a:bodyPr anchor="ctr"/>
          <a:lstStyle>
            <a:lvl1pPr marL="0" indent="0" algn="l">
              <a:lnSpc>
                <a:spcPts val="2600"/>
              </a:lnSpc>
              <a:buNone/>
              <a:defRPr sz="1599">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57005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Title/Subtitle 1">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76225" y="1113378"/>
            <a:ext cx="11885613" cy="517064"/>
          </a:xfrm>
        </p:spPr>
        <p:txBody>
          <a:bodyPr/>
          <a:lstStyle>
            <a:lvl1pPr marL="0" indent="0">
              <a:buNone/>
              <a:defRPr lang="en-US" sz="2400" kern="1200" spc="-70">
                <a:solidFill>
                  <a:schemeClr val="accent2"/>
                </a:solidFill>
                <a:latin typeface="+mn-lt"/>
                <a:ea typeface="+mn-ea"/>
                <a:cs typeface="+mn-cs"/>
              </a:defRPr>
            </a:lvl1pPr>
            <a:lvl2pPr marL="342831" indent="0">
              <a:buNone/>
              <a:defRPr/>
            </a:lvl2pPr>
            <a:lvl3pPr marL="571386" indent="0">
              <a:buNone/>
              <a:defRPr/>
            </a:lvl3pPr>
            <a:lvl4pPr marL="799940" indent="0">
              <a:buNone/>
              <a:defRPr/>
            </a:lvl4pPr>
            <a:lvl5pPr marL="1028494" indent="0">
              <a:buNone/>
              <a:defRPr/>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674745" y="6448626"/>
            <a:ext cx="4466598" cy="371475"/>
          </a:xfrm>
          <a:prstGeom prst="rect">
            <a:avLst/>
          </a:prstGeom>
        </p:spPr>
        <p:txBody>
          <a:bodyPr lIns="93278" tIns="46639" rIns="93278" bIns="46639"/>
          <a:lstStyle/>
          <a:p>
            <a:endParaRPr lang="en-US" dirty="0"/>
          </a:p>
        </p:txBody>
      </p:sp>
      <p:sp>
        <p:nvSpPr>
          <p:cNvPr id="4" name="Slide Number Placeholder 3"/>
          <p:cNvSpPr>
            <a:spLocks noGrp="1"/>
          </p:cNvSpPr>
          <p:nvPr>
            <p:ph type="sldNum" sz="quarter" idx="11"/>
          </p:nvPr>
        </p:nvSpPr>
        <p:spPr>
          <a:xfrm>
            <a:off x="316662" y="6448626"/>
            <a:ext cx="356198" cy="371475"/>
          </a:xfrm>
          <a:prstGeom prst="rect">
            <a:avLst/>
          </a:prstGeom>
        </p:spPr>
        <p:txBody>
          <a:bodyPr lIns="93278" tIns="46639" rIns="93278" bIns="46639"/>
          <a:lstStyle/>
          <a:p>
            <a:fld id="{894E8EF0-91FF-4791-8529-F57CE0475C15}" type="slidenum">
              <a:rPr lang="en-US" smtClean="0"/>
              <a:pPr/>
              <a:t>‹#›</a:t>
            </a:fld>
            <a:endParaRPr lang="en-US" dirty="0"/>
          </a:p>
        </p:txBody>
      </p:sp>
    </p:spTree>
    <p:extLst>
      <p:ext uri="{BB962C8B-B14F-4D97-AF65-F5344CB8AC3E}">
        <p14:creationId xmlns:p14="http://schemas.microsoft.com/office/powerpoint/2010/main" val="386181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277223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
        <p:nvSpPr>
          <p:cNvPr id="3" name="Footer Placeholder 2"/>
          <p:cNvSpPr>
            <a:spLocks noGrp="1"/>
          </p:cNvSpPr>
          <p:nvPr>
            <p:ph type="ftr" sz="quarter" idx="10"/>
          </p:nvPr>
        </p:nvSpPr>
        <p:spPr>
          <a:xfrm>
            <a:off x="233184" y="6683658"/>
            <a:ext cx="5983436" cy="310869"/>
          </a:xfrm>
        </p:spPr>
        <p:txBody>
          <a:bodyPr/>
          <a:lstStyle/>
          <a:p>
            <a:pPr defTabSz="1109731"/>
            <a:endParaRPr lang="en-US" dirty="0">
              <a:solidFill>
                <a:srgbClr val="505050"/>
              </a:solidFill>
            </a:endParaRPr>
          </a:p>
        </p:txBody>
      </p:sp>
      <p:sp>
        <p:nvSpPr>
          <p:cNvPr id="6" name="Picture Placeholder 5"/>
          <p:cNvSpPr>
            <a:spLocks noGrp="1"/>
          </p:cNvSpPr>
          <p:nvPr>
            <p:ph type="pic" sz="quarter" idx="12"/>
          </p:nvPr>
        </p:nvSpPr>
        <p:spPr>
          <a:xfrm>
            <a:off x="1" y="0"/>
            <a:ext cx="6219856" cy="6994525"/>
          </a:xfrm>
        </p:spPr>
        <p:txBody>
          <a:bodyPr/>
          <a:lstStyle/>
          <a:p>
            <a:r>
              <a:rPr lang="en-US"/>
              <a:t>Click icon to add picture</a:t>
            </a:r>
            <a:endParaRPr lang="en-US" dirty="0"/>
          </a:p>
        </p:txBody>
      </p:sp>
      <p:sp>
        <p:nvSpPr>
          <p:cNvPr id="2" name="Title 1"/>
          <p:cNvSpPr>
            <a:spLocks noGrp="1"/>
          </p:cNvSpPr>
          <p:nvPr>
            <p:ph type="title"/>
          </p:nvPr>
        </p:nvSpPr>
        <p:spPr>
          <a:xfrm>
            <a:off x="6688107" y="272009"/>
            <a:ext cx="5476321" cy="1360047"/>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682986" y="1632056"/>
            <a:ext cx="5481442" cy="5051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626704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42731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2378505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948056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854238"/>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6030751"/>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946893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788111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119100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9112401"/>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539767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33184" y="1632056"/>
            <a:ext cx="12049414" cy="4668168"/>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33185" y="6683658"/>
            <a:ext cx="11426011" cy="310869"/>
          </a:xfrm>
        </p:spPr>
        <p:txBody>
          <a:bodyPr/>
          <a:lstStyle/>
          <a:p>
            <a:endParaRPr lang="en-US" dirty="0">
              <a:solidFill>
                <a:srgbClr val="505050"/>
              </a:solidFill>
            </a:endParaRPr>
          </a:p>
        </p:txBody>
      </p:sp>
    </p:spTree>
    <p:extLst>
      <p:ext uri="{BB962C8B-B14F-4D97-AF65-F5344CB8AC3E}">
        <p14:creationId xmlns:p14="http://schemas.microsoft.com/office/powerpoint/2010/main" val="1752083918"/>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224627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65804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15271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32791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86243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83049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811526"/>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063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694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54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33185" y="6683658"/>
            <a:ext cx="11426011" cy="310869"/>
          </a:xfrm>
        </p:spPr>
        <p:txBody>
          <a:bodyPr/>
          <a:lstStyle/>
          <a:p>
            <a:endParaRPr lang="en-US" dirty="0">
              <a:solidFill>
                <a:srgbClr val="505050"/>
              </a:solidFill>
            </a:endParaRPr>
          </a:p>
        </p:txBody>
      </p:sp>
    </p:spTree>
    <p:extLst>
      <p:ext uri="{BB962C8B-B14F-4D97-AF65-F5344CB8AC3E}">
        <p14:creationId xmlns:p14="http://schemas.microsoft.com/office/powerpoint/2010/main" val="3585368335"/>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7426666"/>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3087329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30307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39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436475" cy="6994525"/>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55672" y="6149340"/>
            <a:ext cx="1706819" cy="376026"/>
          </a:xfrm>
          <a:prstGeom prst="rect">
            <a:avLst/>
          </a:prstGeom>
        </p:spPr>
      </p:pic>
    </p:spTree>
    <p:extLst>
      <p:ext uri="{BB962C8B-B14F-4D97-AF65-F5344CB8AC3E}">
        <p14:creationId xmlns:p14="http://schemas.microsoft.com/office/powerpoint/2010/main" val="42718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3944113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3509107"/>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1733280"/>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812255"/>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6526432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58"/>
            <a:ext cx="11426011" cy="310869"/>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849175280"/>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392166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274571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93253350"/>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869226997"/>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52843770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990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90396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1137677"/>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1637389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4719731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33184" y="1632056"/>
            <a:ext cx="12049414" cy="4585300"/>
          </a:xfrm>
          <a:prstGeom prst="rect">
            <a:avLst/>
          </a:prstGeom>
        </p:spPr>
        <p:txBody>
          <a:bodyPr lIns="137160" rIns="137160" bIns="137160"/>
          <a:lstStyle>
            <a:lvl1pPr marL="0" indent="0">
              <a:buNone/>
              <a:defRPr>
                <a:solidFill>
                  <a:schemeClr val="tx1"/>
                </a:solidFill>
                <a:latin typeface="Segoe UI" panose="020B0502040204020203" pitchFamily="34" charset="0"/>
                <a:cs typeface="Segoe UI" panose="020B0502040204020203" pitchFamily="34" charset="0"/>
              </a:defRPr>
            </a:lvl1pPr>
            <a:lvl2pPr marL="287273" indent="0">
              <a:buNone/>
              <a:defRPr>
                <a:solidFill>
                  <a:schemeClr val="tx1"/>
                </a:solidFill>
                <a:latin typeface="Segoe UI" panose="020B0502040204020203" pitchFamily="34" charset="0"/>
                <a:cs typeface="Segoe UI" panose="020B0502040204020203" pitchFamily="34" charset="0"/>
              </a:defRPr>
            </a:lvl2pPr>
            <a:lvl3pPr marL="600171" indent="0">
              <a:buNone/>
              <a:defRPr>
                <a:solidFill>
                  <a:schemeClr val="tx1"/>
                </a:solidFill>
                <a:latin typeface="Segoe UI" panose="020B0502040204020203" pitchFamily="34" charset="0"/>
                <a:cs typeface="Segoe UI" panose="020B0502040204020203" pitchFamily="34" charset="0"/>
              </a:defRPr>
            </a:lvl3pPr>
            <a:lvl4pPr marL="887445" indent="0">
              <a:buNone/>
              <a:defRPr>
                <a:solidFill>
                  <a:schemeClr val="tx1"/>
                </a:solidFill>
                <a:latin typeface="Segoe UI" panose="020B0502040204020203" pitchFamily="34" charset="0"/>
                <a:cs typeface="Segoe UI" panose="020B0502040204020203" pitchFamily="34" charset="0"/>
              </a:defRPr>
            </a:lvl4pPr>
            <a:lvl5pPr marL="1127512"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33185" y="6683657"/>
            <a:ext cx="11426011" cy="310869"/>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147605799"/>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1783743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61650778"/>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912530"/>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786704"/>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61250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871492"/>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2355325"/>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00649472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22086990"/>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64679961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33185" y="6683658"/>
            <a:ext cx="11426011" cy="310869"/>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33182" y="1628947"/>
            <a:ext cx="3917490" cy="4663017"/>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233241" y="1628947"/>
            <a:ext cx="3920182" cy="4663017"/>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235991" y="1628947"/>
            <a:ext cx="3917490" cy="4663017"/>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777623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344" y="1"/>
            <a:ext cx="12443819" cy="5265169"/>
          </a:xfrm>
          <a:prstGeom prst="rect">
            <a:avLst/>
          </a:prstGeom>
        </p:spPr>
      </p:pic>
      <p:pic>
        <p:nvPicPr>
          <p:cNvPr id="15" name="Picture 14"/>
          <p:cNvPicPr>
            <a:picLocks noChangeAspect="1"/>
          </p:cNvPicPr>
          <p:nvPr userDrawn="1"/>
        </p:nvPicPr>
        <p:blipFill>
          <a:blip r:embed="rId3"/>
          <a:stretch>
            <a:fillRect/>
          </a:stretch>
        </p:blipFill>
        <p:spPr>
          <a:xfrm>
            <a:off x="10025393" y="6149340"/>
            <a:ext cx="1706819" cy="376026"/>
          </a:xfrm>
          <a:prstGeom prst="rect">
            <a:avLst/>
          </a:prstGeom>
        </p:spPr>
      </p:pic>
      <p:sp>
        <p:nvSpPr>
          <p:cNvPr id="8"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33463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35" y="-635"/>
            <a:ext cx="12435840" cy="6995160"/>
          </a:xfrm>
          <a:prstGeom prst="rect">
            <a:avLst/>
          </a:prstGeom>
        </p:spPr>
      </p:pic>
      <p:sp>
        <p:nvSpPr>
          <p:cNvPr id="2" name="Rectangle 1"/>
          <p:cNvSpPr/>
          <p:nvPr/>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
        <p:nvSpPr>
          <p:cNvPr id="7" name="Rectangle 6"/>
          <p:cNvSpPr/>
          <p:nvPr userDrawn="1"/>
        </p:nvSpPr>
        <p:spPr bwMode="auto">
          <a:xfrm>
            <a:off x="-629587" y="-223603"/>
            <a:ext cx="7972926" cy="7218128"/>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360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234223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12" name="Rectangle 11"/>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3" name="Rectangle 12"/>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23708568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7309260"/>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1"/>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6842609"/>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p:txBody>
      </p:sp>
    </p:spTree>
    <p:extLst>
      <p:ext uri="{BB962C8B-B14F-4D97-AF65-F5344CB8AC3E}">
        <p14:creationId xmlns:p14="http://schemas.microsoft.com/office/powerpoint/2010/main" val="2810820188"/>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741778"/>
            <a:ext cx="6477854" cy="1868204"/>
          </a:xfrm>
        </p:spPr>
        <p:txBody>
          <a:bodyPr/>
          <a:lstStyle>
            <a:lvl1pPr marL="0" indent="0">
              <a:spcBef>
                <a:spcPts val="1800"/>
              </a:spcBef>
              <a:buNone/>
              <a:defRPr sz="3600">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p:txBody>
      </p:sp>
    </p:spTree>
    <p:extLst>
      <p:ext uri="{BB962C8B-B14F-4D97-AF65-F5344CB8AC3E}">
        <p14:creationId xmlns:p14="http://schemas.microsoft.com/office/powerpoint/2010/main" val="1415397697"/>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6451600" y="1741778"/>
            <a:ext cx="5712603" cy="1834348"/>
          </a:xfrm>
        </p:spPr>
        <p:txBody>
          <a:bodyPr/>
          <a:lstStyle>
            <a:lvl1pPr marL="0" indent="0">
              <a:spcBef>
                <a:spcPts val="1800"/>
              </a:spcBef>
              <a:buNone/>
              <a:defRPr sz="3600">
                <a:solidFill>
                  <a:schemeClr val="accent1"/>
                </a:solidFill>
              </a:defRPr>
            </a:lvl1pPr>
            <a:lvl2pPr marL="0" indent="0">
              <a:buFontTx/>
              <a:buNone/>
              <a:defRPr sz="1800"/>
            </a:lvl2pPr>
            <a:lvl3pPr marL="228600" indent="0">
              <a:buNone/>
              <a:defRPr sz="1800"/>
            </a:lvl3pPr>
            <a:lvl4pPr marL="457200" indent="0">
              <a:buNone/>
              <a:defRPr sz="1600"/>
            </a:lvl4pPr>
            <a:lvl5pPr marL="685800" indent="0">
              <a:buNone/>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p:txBody>
      </p:sp>
    </p:spTree>
    <p:extLst>
      <p:ext uri="{BB962C8B-B14F-4D97-AF65-F5344CB8AC3E}">
        <p14:creationId xmlns:p14="http://schemas.microsoft.com/office/powerpoint/2010/main" val="2934811102"/>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7" y="1741778"/>
            <a:ext cx="11224255" cy="1834348"/>
          </a:xfrm>
        </p:spPr>
        <p:txBody>
          <a:bodyPr/>
          <a:lstStyle>
            <a:lvl1pPr marL="0" indent="0">
              <a:spcBef>
                <a:spcPts val="1800"/>
              </a:spcBef>
              <a:buNone/>
              <a:defRPr sz="3600">
                <a:gradFill>
                  <a:gsLst>
                    <a:gs pos="1250">
                      <a:schemeClr val="tx1"/>
                    </a:gs>
                    <a:gs pos="99000">
                      <a:schemeClr val="tx1"/>
                    </a:gs>
                  </a:gsLst>
                  <a:lin ang="5400000" scaled="0"/>
                </a:gradFill>
              </a:defRPr>
            </a:lvl1pPr>
            <a:lvl2pPr marL="0" indent="0">
              <a:buFontTx/>
              <a:buNone/>
              <a:defRPr sz="1800"/>
            </a:lvl2pPr>
            <a:lvl3pPr marL="228600" indent="0">
              <a:buNone/>
              <a:defRPr sz="1800"/>
            </a:lvl3pPr>
            <a:lvl4pPr marL="457200" indent="0">
              <a:buNone/>
              <a:defRPr sz="1600"/>
            </a:lvl4pPr>
            <a:lvl5pPr marL="685800" indent="0">
              <a:buNone/>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274639" y="926617"/>
            <a:ext cx="11889564"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p:txBody>
      </p:sp>
    </p:spTree>
    <p:extLst>
      <p:ext uri="{BB962C8B-B14F-4D97-AF65-F5344CB8AC3E}">
        <p14:creationId xmlns:p14="http://schemas.microsoft.com/office/powerpoint/2010/main" val="39877175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6" cy="6994525"/>
          </a:xfrm>
          <a:prstGeom prst="rect">
            <a:avLst/>
          </a:prstGeom>
        </p:spPr>
      </p:pic>
      <p:sp>
        <p:nvSpPr>
          <p:cNvPr id="9" name="Title 1"/>
          <p:cNvSpPr>
            <a:spLocks noGrp="1"/>
          </p:cNvSpPr>
          <p:nvPr>
            <p:ph type="title" hasCustomPrompt="1"/>
          </p:nvPr>
        </p:nvSpPr>
        <p:spPr bwMode="auto">
          <a:xfrm>
            <a:off x="274702" y="2701179"/>
            <a:ext cx="6400736" cy="1828800"/>
          </a:xfrm>
          <a:noFill/>
        </p:spPr>
        <p:txBody>
          <a:bodyPr lIns="146304" tIns="91440" rIns="146304" bIns="91440" anchor="t" anchorCtr="0"/>
          <a:lstStyle>
            <a:lvl1pPr>
              <a:defRPr sz="4800" spc="-100" baseline="0">
                <a:solidFill>
                  <a:schemeClr val="tx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868863"/>
            <a:ext cx="6402388" cy="553998"/>
          </a:xfrm>
        </p:spPr>
        <p:txBody>
          <a:bodyPr wrap="square" lIns="164592" tIns="109728" rIns="164592" bIns="109728">
            <a:spAutoFit/>
          </a:bodyPr>
          <a:lstStyle>
            <a:lvl1pPr marL="0" indent="0">
              <a:spcBef>
                <a:spcPts val="0"/>
              </a:spcBef>
              <a:buNone/>
              <a:defRPr sz="2400">
                <a:solidFill>
                  <a:schemeClr val="tx1"/>
                </a:solidFill>
                <a:latin typeface="+mn-lt"/>
              </a:defRPr>
            </a:lvl1pPr>
          </a:lstStyle>
          <a:p>
            <a:pPr lvl="0"/>
            <a:r>
              <a:rPr lang="en-US" dirty="0"/>
              <a:t>Speaker name</a:t>
            </a:r>
          </a:p>
        </p:txBody>
      </p:sp>
      <p:pic>
        <p:nvPicPr>
          <p:cNvPr id="8"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314068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33185" y="6683658"/>
            <a:ext cx="11426011" cy="310869"/>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33184"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234587"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235991"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33184" y="4947979"/>
            <a:ext cx="3917490" cy="1349166"/>
          </a:xfrm>
        </p:spPr>
        <p:txBody>
          <a:bodyPr lIns="137160" rIns="137160" bIns="137160"/>
          <a:lstStyle>
            <a:lvl1pPr>
              <a:lnSpc>
                <a:spcPct val="100000"/>
              </a:lnSpc>
              <a:spcAft>
                <a:spcPts val="1224"/>
              </a:spcAft>
              <a:defRPr sz="2448"/>
            </a:lvl1pPr>
          </a:lstStyle>
          <a:p>
            <a:pPr lvl="0"/>
            <a:r>
              <a:rPr lang="en-US"/>
              <a:t>Edit Master text styles</a:t>
            </a:r>
          </a:p>
        </p:txBody>
      </p:sp>
      <p:sp>
        <p:nvSpPr>
          <p:cNvPr id="17" name="Content Placeholder 8"/>
          <p:cNvSpPr>
            <a:spLocks noGrp="1"/>
          </p:cNvSpPr>
          <p:nvPr>
            <p:ph sz="quarter" idx="17"/>
          </p:nvPr>
        </p:nvSpPr>
        <p:spPr>
          <a:xfrm>
            <a:off x="4234587" y="4947979"/>
            <a:ext cx="3917490" cy="1349166"/>
          </a:xfrm>
        </p:spPr>
        <p:txBody>
          <a:bodyPr lIns="137160" rIns="137160" bIns="137160"/>
          <a:lstStyle>
            <a:lvl1pPr>
              <a:lnSpc>
                <a:spcPct val="100000"/>
              </a:lnSpc>
              <a:spcAft>
                <a:spcPts val="1224"/>
              </a:spcAft>
              <a:defRPr sz="2448"/>
            </a:lvl1pPr>
          </a:lstStyle>
          <a:p>
            <a:pPr lvl="0"/>
            <a:r>
              <a:rPr lang="en-US"/>
              <a:t>Edit Master text styles</a:t>
            </a:r>
          </a:p>
        </p:txBody>
      </p:sp>
      <p:sp>
        <p:nvSpPr>
          <p:cNvPr id="18" name="Content Placeholder 8"/>
          <p:cNvSpPr>
            <a:spLocks noGrp="1"/>
          </p:cNvSpPr>
          <p:nvPr>
            <p:ph sz="quarter" idx="18"/>
          </p:nvPr>
        </p:nvSpPr>
        <p:spPr>
          <a:xfrm>
            <a:off x="8235991" y="4947979"/>
            <a:ext cx="3917490" cy="1349166"/>
          </a:xfrm>
        </p:spPr>
        <p:txBody>
          <a:bodyPr lIns="137160" rIns="137160" bIns="137160"/>
          <a:lstStyle>
            <a:lvl1pPr>
              <a:lnSpc>
                <a:spcPct val="100000"/>
              </a:lnSpc>
              <a:spcAft>
                <a:spcPts val="1224"/>
              </a:spcAft>
              <a:defRPr sz="2448"/>
            </a:lvl1pPr>
          </a:lstStyle>
          <a:p>
            <a:pPr lvl="0"/>
            <a:r>
              <a:rPr lang="en-US"/>
              <a:t>Edit Master text styles</a:t>
            </a:r>
          </a:p>
        </p:txBody>
      </p:sp>
    </p:spTree>
    <p:extLst>
      <p:ext uri="{BB962C8B-B14F-4D97-AF65-F5344CB8AC3E}">
        <p14:creationId xmlns:p14="http://schemas.microsoft.com/office/powerpoint/2010/main" val="2304601739"/>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741778"/>
            <a:ext cx="6477854" cy="1945148"/>
          </a:xfrm>
        </p:spPr>
        <p:txBody>
          <a:bodyPr/>
          <a:lstStyle>
            <a:lvl1pPr marL="0" indent="0">
              <a:spcBef>
                <a:spcPts val="1800"/>
              </a:spcBef>
              <a:buNone/>
              <a:defRPr sz="3600">
                <a:gradFill>
                  <a:gsLst>
                    <a:gs pos="1250">
                      <a:schemeClr val="tx1"/>
                    </a:gs>
                    <a:gs pos="99000">
                      <a:schemeClr val="tx1"/>
                    </a:gs>
                  </a:gsLst>
                  <a:lin ang="5400000" scaled="0"/>
                </a:gradFill>
              </a:defRPr>
            </a:lvl1pPr>
            <a:lvl2pPr marL="0" indent="0">
              <a:spcAft>
                <a:spcPts val="600"/>
              </a:spcAft>
              <a:buFontTx/>
              <a:buNone/>
              <a:defRPr sz="2000"/>
            </a:lvl2pPr>
            <a:lvl3pPr marL="228600" indent="0">
              <a:buNone/>
              <a:defRPr sz="1800"/>
            </a:lvl3pPr>
            <a:lvl4pPr marL="457200" indent="0">
              <a:buNone/>
              <a:defRPr sz="1600"/>
            </a:lvl4pPr>
            <a:lvl5pPr marL="685800" indent="0">
              <a:buNone/>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4817665"/>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477853" cy="917575"/>
          </a:xfrm>
        </p:spPr>
        <p:txBody>
          <a:bodyPr/>
          <a:lstStyle/>
          <a:p>
            <a:r>
              <a:rPr lang="en-US" dirty="0"/>
              <a:t>Click to edit Master title</a:t>
            </a:r>
          </a:p>
        </p:txBody>
      </p:sp>
      <p:sp>
        <p:nvSpPr>
          <p:cNvPr id="6" name="Text Placeholder 5"/>
          <p:cNvSpPr>
            <a:spLocks noGrp="1"/>
          </p:cNvSpPr>
          <p:nvPr>
            <p:ph type="body" sz="quarter" idx="10"/>
          </p:nvPr>
        </p:nvSpPr>
        <p:spPr>
          <a:xfrm>
            <a:off x="274638" y="1741778"/>
            <a:ext cx="6477854" cy="1945148"/>
          </a:xfrm>
        </p:spPr>
        <p:txBody>
          <a:bodyPr/>
          <a:lstStyle>
            <a:lvl1pPr marL="0" indent="0">
              <a:spcBef>
                <a:spcPts val="1800"/>
              </a:spcBef>
              <a:buNone/>
              <a:defRPr sz="3600">
                <a:solidFill>
                  <a:schemeClr val="accent1"/>
                </a:solidFill>
              </a:defRPr>
            </a:lvl1pPr>
            <a:lvl2pPr marL="0" indent="0">
              <a:spcAft>
                <a:spcPts val="600"/>
              </a:spcAft>
              <a:buFontTx/>
              <a:buNone/>
              <a:defRPr sz="2000"/>
            </a:lvl2pPr>
            <a:lvl3pPr marL="228600" indent="0">
              <a:buNone/>
              <a:defRPr sz="1800"/>
            </a:lvl3pPr>
            <a:lvl4pPr marL="457200" indent="0">
              <a:buNone/>
              <a:defRPr sz="1600"/>
            </a:lvl4pPr>
            <a:lvl5pPr marL="685800" indent="0">
              <a:buNone/>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89516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092639"/>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3300462"/>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7095980" cy="2037481"/>
          </a:xfrm>
        </p:spPr>
        <p:txBody>
          <a:bodyPr wrap="square">
            <a:spAutoFit/>
          </a:bodyPr>
          <a:lstStyle>
            <a:lvl1pPr>
              <a:defRPr sz="360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3801919"/>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3287908"/>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610269"/>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5040319"/>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6602394"/>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51082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142251" y="1628947"/>
            <a:ext cx="4156850" cy="4153194"/>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628947"/>
            <a:ext cx="4145491" cy="4153194"/>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33185" y="6683658"/>
            <a:ext cx="11426011" cy="310869"/>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290984" y="1628947"/>
            <a:ext cx="4143333" cy="4153194"/>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289026" y="3637153"/>
            <a:ext cx="2145292" cy="2144988"/>
          </a:xfrm>
          <a:solidFill>
            <a:schemeClr val="tx2"/>
          </a:solidFill>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153809" y="3637153"/>
            <a:ext cx="2145292" cy="2144988"/>
          </a:xfrm>
          <a:solidFill>
            <a:schemeClr val="tx2"/>
          </a:solidFill>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2000200" y="3637153"/>
            <a:ext cx="2145292" cy="2144988"/>
          </a:xfrm>
          <a:solidFill>
            <a:schemeClr val="tx2"/>
          </a:solidFill>
          <a:ln>
            <a:noFill/>
          </a:ln>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1424501330"/>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1567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38393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8572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6868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1010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05985"/>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532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68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825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542268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33184" y="1632056"/>
            <a:ext cx="8886898" cy="1657961"/>
          </a:xfrm>
        </p:spPr>
        <p:txBody>
          <a:bodyPr lIns="137160" rIns="137160" bIns="137160">
            <a:normAutofit/>
          </a:bodyPr>
          <a:lstStyle>
            <a:lvl1pPr>
              <a:defRPr sz="2040"/>
            </a:lvl1pPr>
            <a:lvl2pPr>
              <a:defRPr sz="1632"/>
            </a:lvl2pPr>
            <a:lvl3pPr>
              <a:defRPr sz="1428"/>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33185" y="6683658"/>
            <a:ext cx="11426011" cy="310868"/>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33183"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240059"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246937"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5462779"/>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3220114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92791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cSld name="1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2081"/>
            <a:ext cx="11887202" cy="946413"/>
          </a:xfrm>
        </p:spPr>
        <p:txBody>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3" name="Slide Number Placeholder 7"/>
          <p:cNvSpPr>
            <a:spLocks noGrp="1"/>
          </p:cNvSpPr>
          <p:nvPr>
            <p:ph type="sldNum" sz="quarter" idx="10"/>
          </p:nvPr>
        </p:nvSpPr>
        <p:spPr/>
        <p:txBody>
          <a:bodyPr/>
          <a:lstStyle>
            <a:lvl1pPr defTabSz="931863" fontAlgn="base">
              <a:lnSpc>
                <a:spcPct val="90000"/>
              </a:lnSpc>
              <a:spcBef>
                <a:spcPct val="0"/>
              </a:spcBef>
              <a:spcAft>
                <a:spcPct val="0"/>
              </a:spcAft>
              <a:defRPr>
                <a:solidFill>
                  <a:srgbClr val="D2D2D2"/>
                </a:solidFill>
              </a:defRPr>
            </a:lvl1pPr>
          </a:lstStyle>
          <a:p>
            <a:pPr>
              <a:defRPr/>
            </a:pPr>
            <a:fld id="{D501E86F-28C2-E848-8F25-5B1F772CA3AD}" type="slidenum">
              <a:rPr/>
              <a:pPr>
                <a:defRPr/>
              </a:pPr>
              <a:t>‹#›</a:t>
            </a:fld>
            <a:endParaRPr dirty="0"/>
          </a:p>
        </p:txBody>
      </p:sp>
    </p:spTree>
    <p:extLst>
      <p:ext uri="{BB962C8B-B14F-4D97-AF65-F5344CB8AC3E}">
        <p14:creationId xmlns:p14="http://schemas.microsoft.com/office/powerpoint/2010/main" val="3358002289"/>
      </p:ext>
    </p:extLst>
  </p:cSld>
  <p:clrMapOvr>
    <a:overrideClrMapping bg1="dk1" tx1="lt1" bg2="dk2" tx2="lt2" accent1="accent1" accent2="accent2" accent3="accent3" accent4="accent4" accent5="accent5" accent6="accent6" hlink="hlink" folHlink="folHlink"/>
  </p:clrMapOvr>
  <p:transition spd="slow">
    <p:wipe dir="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78641882"/>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Text Placeholder 3"/>
          <p:cNvSpPr>
            <a:spLocks noGrp="1"/>
          </p:cNvSpPr>
          <p:nvPr>
            <p:ph type="body" sz="quarter" idx="11"/>
          </p:nvPr>
        </p:nvSpPr>
        <p:spPr>
          <a:xfrm>
            <a:off x="274638" y="1670668"/>
            <a:ext cx="5486400" cy="36512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5763090" cy="1694891"/>
          </a:xfrm>
        </p:spPr>
        <p:txBody>
          <a:bodyPr/>
          <a:lstStyle/>
          <a:p>
            <a:r>
              <a:rPr lang="en-US" dirty="0"/>
              <a:t>Click to edit Master title style</a:t>
            </a:r>
          </a:p>
        </p:txBody>
      </p:sp>
    </p:spTree>
    <p:extLst>
      <p:ext uri="{BB962C8B-B14F-4D97-AF65-F5344CB8AC3E}">
        <p14:creationId xmlns:p14="http://schemas.microsoft.com/office/powerpoint/2010/main" val="3798257233"/>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Text Placeholder 3"/>
          <p:cNvSpPr>
            <a:spLocks noGrp="1"/>
          </p:cNvSpPr>
          <p:nvPr>
            <p:ph type="body" sz="quarter" idx="11"/>
          </p:nvPr>
        </p:nvSpPr>
        <p:spPr>
          <a:xfrm>
            <a:off x="1162941" y="2337669"/>
            <a:ext cx="5056883" cy="627864"/>
          </a:xfrm>
        </p:spPr>
        <p:txBody>
          <a:bodyPr anchor="ctr"/>
          <a:lstStyle>
            <a:lvl1pPr marL="0" indent="0">
              <a:buNone/>
              <a:defRPr sz="3200"/>
            </a:lvl1pPr>
            <a:lvl2pPr marL="342900" indent="0">
              <a:buNone/>
              <a:defRPr/>
            </a:lvl2pPr>
            <a:lvl3pPr marL="571500" indent="0">
              <a:buNone/>
              <a:defRPr/>
            </a:lvl3pPr>
            <a:lvl4pPr marL="800100" indent="0">
              <a:buNone/>
              <a:defRPr/>
            </a:lvl4pPr>
            <a:lvl5pPr marL="1028700" indent="0">
              <a:buNone/>
              <a:defRPr/>
            </a:lvl5pPr>
          </a:lstStyle>
          <a:p>
            <a:pPr lvl="0"/>
            <a:r>
              <a:rPr lang="en-US" dirty="0"/>
              <a:t>Edit Master text styles</a:t>
            </a:r>
          </a:p>
        </p:txBody>
      </p:sp>
      <p:sp>
        <p:nvSpPr>
          <p:cNvPr id="6" name="Title 5"/>
          <p:cNvSpPr>
            <a:spLocks noGrp="1"/>
          </p:cNvSpPr>
          <p:nvPr>
            <p:ph type="title"/>
          </p:nvPr>
        </p:nvSpPr>
        <p:spPr>
          <a:xfrm>
            <a:off x="274639" y="295274"/>
            <a:ext cx="5763090" cy="1514261"/>
          </a:xfrm>
        </p:spPr>
        <p:txBody>
          <a:bodyPr>
            <a:spAutoFit/>
          </a:bodyPr>
          <a:lstStyle/>
          <a:p>
            <a:r>
              <a:rPr lang="en-US" dirty="0"/>
              <a:t>Click to edit Master title style</a:t>
            </a:r>
          </a:p>
        </p:txBody>
      </p:sp>
      <p:sp>
        <p:nvSpPr>
          <p:cNvPr id="10" name="Text Placeholder 3"/>
          <p:cNvSpPr>
            <a:spLocks noGrp="1"/>
          </p:cNvSpPr>
          <p:nvPr>
            <p:ph type="body" sz="quarter" idx="12"/>
          </p:nvPr>
        </p:nvSpPr>
        <p:spPr>
          <a:xfrm>
            <a:off x="1162941" y="3566665"/>
            <a:ext cx="5056883" cy="627864"/>
          </a:xfrm>
        </p:spPr>
        <p:txBody>
          <a:bodyPr anchor="ctr"/>
          <a:lstStyle>
            <a:lvl1pPr marL="0" indent="0">
              <a:buNone/>
              <a:defRPr sz="3200"/>
            </a:lvl1pPr>
            <a:lvl2pPr marL="342900" indent="0">
              <a:buNone/>
              <a:defRPr/>
            </a:lvl2pPr>
            <a:lvl3pPr marL="571500" indent="0">
              <a:buNone/>
              <a:defRPr/>
            </a:lvl3pPr>
            <a:lvl4pPr marL="800100" indent="0">
              <a:buNone/>
              <a:defRPr/>
            </a:lvl4pPr>
            <a:lvl5pPr marL="1028700" indent="0">
              <a:buNone/>
              <a:defRPr/>
            </a:lvl5pPr>
          </a:lstStyle>
          <a:p>
            <a:pPr lvl="0"/>
            <a:r>
              <a:rPr lang="en-US" dirty="0"/>
              <a:t>Edit Master text styles</a:t>
            </a:r>
          </a:p>
        </p:txBody>
      </p:sp>
      <p:sp>
        <p:nvSpPr>
          <p:cNvPr id="12" name="Text Placeholder 3"/>
          <p:cNvSpPr>
            <a:spLocks noGrp="1"/>
          </p:cNvSpPr>
          <p:nvPr>
            <p:ph type="body" sz="quarter" idx="13"/>
          </p:nvPr>
        </p:nvSpPr>
        <p:spPr>
          <a:xfrm>
            <a:off x="1162941" y="4795660"/>
            <a:ext cx="5056883" cy="627864"/>
          </a:xfrm>
        </p:spPr>
        <p:txBody>
          <a:bodyPr anchor="ctr"/>
          <a:lstStyle>
            <a:lvl1pPr marL="0" indent="0">
              <a:buNone/>
              <a:defRPr sz="3200"/>
            </a:lvl1pPr>
            <a:lvl2pPr marL="342900" indent="0">
              <a:buNone/>
              <a:defRPr/>
            </a:lvl2pPr>
            <a:lvl3pPr marL="571500" indent="0">
              <a:buNone/>
              <a:defRPr/>
            </a:lvl3pPr>
            <a:lvl4pPr marL="800100" indent="0">
              <a:buNone/>
              <a:defRPr/>
            </a:lvl4pPr>
            <a:lvl5pPr marL="1028700" indent="0">
              <a:buNone/>
              <a:defRPr/>
            </a:lvl5pPr>
          </a:lstStyle>
          <a:p>
            <a:pPr lvl="0"/>
            <a:r>
              <a:rPr lang="en-US" dirty="0"/>
              <a:t>Edit Master text styles</a:t>
            </a:r>
          </a:p>
        </p:txBody>
      </p:sp>
    </p:spTree>
    <p:extLst>
      <p:ext uri="{BB962C8B-B14F-4D97-AF65-F5344CB8AC3E}">
        <p14:creationId xmlns:p14="http://schemas.microsoft.com/office/powerpoint/2010/main" val="2414242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274639" y="1058514"/>
            <a:ext cx="11889564" cy="683264"/>
          </a:xfrm>
        </p:spPr>
        <p:txBody>
          <a:bodyPr wrap="square">
            <a:spAutoFit/>
          </a:bodyPr>
          <a:lstStyle>
            <a:lvl1pPr marL="0" indent="0">
              <a:spcBef>
                <a:spcPts val="1224"/>
              </a:spcBef>
              <a:buClr>
                <a:schemeClr val="tx1"/>
              </a:buClr>
              <a:buFont typeface="Wingdings" pitchFamily="2" charset="2"/>
              <a:buNone/>
              <a:defRPr lang="en-US" sz="36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p:txBody>
      </p:sp>
    </p:spTree>
    <p:extLst>
      <p:ext uri="{BB962C8B-B14F-4D97-AF65-F5344CB8AC3E}">
        <p14:creationId xmlns:p14="http://schemas.microsoft.com/office/powerpoint/2010/main" val="3107289930"/>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554163"/>
            <a:ext cx="11887200" cy="2025170"/>
          </a:xfrm>
        </p:spPr>
        <p:txBody>
          <a:bodyPr/>
          <a:lstStyle>
            <a:lvl1pPr marL="0" indent="0">
              <a:buNone/>
              <a:defRPr>
                <a:solidFill>
                  <a:schemeClr val="tx2"/>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4378056"/>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3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274639" y="1058514"/>
            <a:ext cx="11889564" cy="683264"/>
          </a:xfrm>
        </p:spPr>
        <p:txBody>
          <a:bodyPr wrap="square">
            <a:spAutoFit/>
          </a:bodyPr>
          <a:lstStyle>
            <a:lvl1pPr marL="0" indent="0">
              <a:spcBef>
                <a:spcPts val="1224"/>
              </a:spcBef>
              <a:buClr>
                <a:schemeClr val="tx1"/>
              </a:buClr>
              <a:buFont typeface="Wingdings" pitchFamily="2" charset="2"/>
              <a:buNone/>
              <a:defRPr lang="en-US" sz="36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p:txBody>
      </p:sp>
      <p:sp>
        <p:nvSpPr>
          <p:cNvPr id="5" name="Text Placeholder 3"/>
          <p:cNvSpPr>
            <a:spLocks noGrp="1"/>
          </p:cNvSpPr>
          <p:nvPr>
            <p:ph type="body" sz="quarter" idx="11"/>
          </p:nvPr>
        </p:nvSpPr>
        <p:spPr>
          <a:xfrm>
            <a:off x="274640" y="2125663"/>
            <a:ext cx="11889564" cy="1914370"/>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374642"/>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1109731"/>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Tree>
    <p:extLst>
      <p:ext uri="{BB962C8B-B14F-4D97-AF65-F5344CB8AC3E}">
        <p14:creationId xmlns:p14="http://schemas.microsoft.com/office/powerpoint/2010/main" val="28305518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33183" y="272009"/>
            <a:ext cx="12203292" cy="660594"/>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33183" y="1654413"/>
            <a:ext cx="5922871" cy="4663017"/>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1016" y="1654415"/>
            <a:ext cx="5922871" cy="4663016"/>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33184" y="6683658"/>
            <a:ext cx="11426012" cy="310869"/>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1512382522"/>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4_Two Column Non-bullete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9749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5735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274639" y="1058514"/>
            <a:ext cx="11889564" cy="683264"/>
          </a:xfrm>
        </p:spPr>
        <p:txBody>
          <a:bodyPr wrap="square">
            <a:spAutoFit/>
          </a:bodyPr>
          <a:lstStyle>
            <a:lvl1pPr marL="0" indent="0">
              <a:spcBef>
                <a:spcPts val="1224"/>
              </a:spcBef>
              <a:buClr>
                <a:schemeClr val="tx1"/>
              </a:buClr>
              <a:buFont typeface="Wingdings" pitchFamily="2" charset="2"/>
              <a:buNone/>
              <a:defRPr lang="en-US" sz="36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p:txBody>
      </p:sp>
      <p:sp>
        <p:nvSpPr>
          <p:cNvPr id="5" name="Text Placeholder 3"/>
          <p:cNvSpPr>
            <a:spLocks noGrp="1"/>
          </p:cNvSpPr>
          <p:nvPr>
            <p:ph type="body" sz="quarter" idx="11"/>
          </p:nvPr>
        </p:nvSpPr>
        <p:spPr>
          <a:xfrm>
            <a:off x="6677804" y="1897063"/>
            <a:ext cx="5486399" cy="1914370"/>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2012235"/>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4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132"/>
          <a:stretch/>
        </p:blipFill>
        <p:spPr>
          <a:xfrm>
            <a:off x="-629587" y="-95433"/>
            <a:ext cx="13066062" cy="7089958"/>
          </a:xfrm>
          <a:prstGeom prst="rect">
            <a:avLst/>
          </a:prstGeom>
        </p:spPr>
      </p:pic>
      <p:sp>
        <p:nvSpPr>
          <p:cNvPr id="5" name="Rectangle 4"/>
          <p:cNvSpPr/>
          <p:nvPr userDrawn="1"/>
        </p:nvSpPr>
        <p:spPr bwMode="auto">
          <a:xfrm>
            <a:off x="-629587" y="-223603"/>
            <a:ext cx="7972926" cy="7218128"/>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3"/>
          <p:cNvSpPr>
            <a:spLocks noGrp="1"/>
          </p:cNvSpPr>
          <p:nvPr>
            <p:ph type="title"/>
          </p:nvPr>
        </p:nvSpPr>
        <p:spPr>
          <a:xfrm>
            <a:off x="274639" y="295274"/>
            <a:ext cx="11889564" cy="917575"/>
          </a:xfrm>
        </p:spPr>
        <p:txBody>
          <a:bodyPr/>
          <a:lstStyle>
            <a:lvl1pPr>
              <a:defRPr>
                <a:solidFill>
                  <a:schemeClr val="bg1"/>
                </a:solidFill>
              </a:defRPr>
            </a:lvl1pPr>
          </a:lstStyle>
          <a:p>
            <a:r>
              <a:rPr lang="en-US" dirty="0"/>
              <a:t>Agenda</a:t>
            </a:r>
          </a:p>
        </p:txBody>
      </p:sp>
    </p:spTree>
    <p:extLst>
      <p:ext uri="{BB962C8B-B14F-4D97-AF65-F5344CB8AC3E}">
        <p14:creationId xmlns:p14="http://schemas.microsoft.com/office/powerpoint/2010/main" val="4125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74639" y="3765525"/>
            <a:ext cx="4593076" cy="433965"/>
          </a:xfrm>
        </p:spPr>
        <p:txBody>
          <a:bodyPr/>
          <a:lstStyle>
            <a:lvl1pPr marL="0" indent="0">
              <a:buNone/>
              <a:defRPr sz="1800">
                <a:ln>
                  <a:noFill/>
                </a:ln>
                <a:latin typeface="+mn-lt"/>
              </a:defRPr>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8" name="Title 7"/>
          <p:cNvSpPr>
            <a:spLocks noGrp="1"/>
          </p:cNvSpPr>
          <p:nvPr>
            <p:ph type="title"/>
          </p:nvPr>
        </p:nvSpPr>
        <p:spPr>
          <a:xfrm>
            <a:off x="274639" y="295274"/>
            <a:ext cx="4593076" cy="2079436"/>
          </a:xfrm>
        </p:spPr>
        <p:txBody>
          <a:bodyPr/>
          <a:lstStyle/>
          <a:p>
            <a:r>
              <a:rPr lang="en-US" dirty="0"/>
              <a:t>Click to edit Master title style</a:t>
            </a:r>
          </a:p>
        </p:txBody>
      </p:sp>
    </p:spTree>
    <p:extLst>
      <p:ext uri="{BB962C8B-B14F-4D97-AF65-F5344CB8AC3E}">
        <p14:creationId xmlns:p14="http://schemas.microsoft.com/office/powerpoint/2010/main" val="210499020"/>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1" y="6461711"/>
            <a:ext cx="12436475"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80" name="Freeform 539"/>
          <p:cNvSpPr>
            <a:spLocks noChangeAspect="1"/>
          </p:cNvSpPr>
          <p:nvPr userDrawn="1"/>
        </p:nvSpPr>
        <p:spPr bwMode="auto">
          <a:xfrm>
            <a:off x="9303795" y="6094106"/>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181" name="Group 180"/>
          <p:cNvGrpSpPr/>
          <p:nvPr userDrawn="1"/>
        </p:nvGrpSpPr>
        <p:grpSpPr>
          <a:xfrm>
            <a:off x="9338575" y="6351176"/>
            <a:ext cx="1824626" cy="773723"/>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86558" y="3919738"/>
            <a:ext cx="182438" cy="555555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686283" y="6822755"/>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49681" y="5845557"/>
            <a:ext cx="7843864" cy="757825"/>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224377" y="6437658"/>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536785" y="6745184"/>
            <a:ext cx="325590" cy="26605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89231" y="6735384"/>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431636" y="6597569"/>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6886" y="6994525"/>
            <a:ext cx="12870248"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91886" y="6209243"/>
            <a:ext cx="391886"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511704"/>
            <a:ext cx="12436475"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469063"/>
            <a:ext cx="12436475" cy="525462"/>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71510" y="6626059"/>
            <a:ext cx="936609" cy="206372"/>
          </a:xfrm>
          <a:prstGeom prst="rect">
            <a:avLst/>
          </a:prstGeom>
        </p:spPr>
      </p:pic>
    </p:spTree>
    <p:extLst>
      <p:ext uri="{BB962C8B-B14F-4D97-AF65-F5344CB8AC3E}">
        <p14:creationId xmlns:p14="http://schemas.microsoft.com/office/powerpoint/2010/main" val="323084376"/>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0355" b="5281"/>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625220"/>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dirty="0">
                <a:gradFill>
                  <a:gsLst>
                    <a:gs pos="96653">
                      <a:schemeClr val="tx1"/>
                    </a:gs>
                    <a:gs pos="0">
                      <a:schemeClr val="tx1"/>
                    </a:gs>
                  </a:gsLst>
                  <a:lin ang="5400000" scaled="0"/>
                </a:gradFill>
              </a:rPr>
              <a:t>March</a:t>
            </a:r>
            <a:r>
              <a:rPr lang="en-US" sz="2400" baseline="0" dirty="0">
                <a:gradFill>
                  <a:gsLst>
                    <a:gs pos="96653">
                      <a:schemeClr val="tx1"/>
                    </a:gs>
                    <a:gs pos="0">
                      <a:schemeClr val="tx1"/>
                    </a:gs>
                  </a:gsLst>
                  <a:lin ang="5400000" scaled="0"/>
                </a:gradFill>
              </a:rPr>
              <a:t> 10</a:t>
            </a:r>
            <a:r>
              <a:rPr lang="en-US" sz="2400" dirty="0">
                <a:gradFill>
                  <a:gsLst>
                    <a:gs pos="96653">
                      <a:schemeClr val="tx1"/>
                    </a:gs>
                    <a:gs pos="0">
                      <a:schemeClr val="tx1"/>
                    </a:gs>
                  </a:gsLst>
                  <a:lin ang="5400000" scaled="0"/>
                </a:gradFill>
              </a:rPr>
              <a:t>, 2016</a:t>
            </a:r>
            <a:br>
              <a:rPr lang="en-US" sz="2400" dirty="0">
                <a:gradFill>
                  <a:gsLst>
                    <a:gs pos="96653">
                      <a:schemeClr val="tx1"/>
                    </a:gs>
                    <a:gs pos="0">
                      <a:schemeClr val="tx1"/>
                    </a:gs>
                  </a:gsLst>
                  <a:lin ang="5400000" scaled="0"/>
                </a:gradFill>
              </a:rPr>
            </a:br>
            <a:r>
              <a:rPr lang="en-US" sz="2400" dirty="0">
                <a:gradFill>
                  <a:gsLst>
                    <a:gs pos="96653">
                      <a:schemeClr val="tx1"/>
                    </a:gs>
                    <a:gs pos="0">
                      <a:schemeClr val="tx1"/>
                    </a:gs>
                  </a:gsLst>
                  <a:lin ang="5400000" scaled="0"/>
                </a:gradFill>
              </a:rPr>
              <a:t>New</a:t>
            </a:r>
            <a:r>
              <a:rPr lang="en-US" sz="2400" baseline="0" dirty="0">
                <a:gradFill>
                  <a:gsLst>
                    <a:gs pos="96653">
                      <a:schemeClr val="tx1"/>
                    </a:gs>
                    <a:gs pos="0">
                      <a:schemeClr val="tx1"/>
                    </a:gs>
                  </a:gsLst>
                  <a:lin ang="5400000" scaled="0"/>
                </a:gradFill>
              </a:rPr>
              <a:t> York City</a:t>
            </a:r>
            <a:endParaRPr lang="en-US" sz="2400" dirty="0">
              <a:gradFill>
                <a:gsLst>
                  <a:gs pos="96653">
                    <a:schemeClr val="tx1"/>
                  </a:gs>
                  <a:gs pos="0">
                    <a:schemeClr val="tx1"/>
                  </a:gs>
                </a:gsLst>
                <a:lin ang="5400000" scaled="0"/>
              </a:gradFill>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85739" y="1833572"/>
            <a:ext cx="3194865" cy="2555007"/>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Data</a:t>
            </a:r>
            <a:br>
              <a:rPr lang="en-US" sz="7998" dirty="0">
                <a:gradFill>
                  <a:gsLst>
                    <a:gs pos="2917">
                      <a:schemeClr val="tx1"/>
                    </a:gs>
                    <a:gs pos="30000">
                      <a:schemeClr val="tx1"/>
                    </a:gs>
                  </a:gsLst>
                  <a:lin ang="5400000" scaled="0"/>
                </a:gradFill>
                <a:latin typeface="+mj-lt"/>
              </a:rPr>
            </a:br>
            <a:r>
              <a:rPr lang="en-US" sz="7998" dirty="0">
                <a:gradFill>
                  <a:gsLst>
                    <a:gs pos="2917">
                      <a:schemeClr val="tx1"/>
                    </a:gs>
                    <a:gs pos="30000">
                      <a:schemeClr val="tx1"/>
                    </a:gs>
                  </a:gsLst>
                  <a:lin ang="5400000" scaled="0"/>
                </a:gradFill>
                <a:latin typeface="+mj-lt"/>
              </a:rPr>
              <a:t>Driven</a:t>
            </a:r>
          </a:p>
        </p:txBody>
      </p:sp>
    </p:spTree>
    <p:extLst>
      <p:ext uri="{BB962C8B-B14F-4D97-AF65-F5344CB8AC3E}">
        <p14:creationId xmlns:p14="http://schemas.microsoft.com/office/powerpoint/2010/main" val="98445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1150633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06130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7242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33184" y="272009"/>
            <a:ext cx="2518629" cy="2664431"/>
          </a:xfrm>
        </p:spPr>
        <p:txBody>
          <a:bodyPr anchor="t"/>
          <a:lstStyle/>
          <a:p>
            <a:r>
              <a:rPr lang="en-US"/>
              <a:t>Click to edit Master title style</a:t>
            </a:r>
            <a:endParaRPr lang="en-US" dirty="0"/>
          </a:p>
        </p:txBody>
      </p:sp>
      <p:pic>
        <p:nvPicPr>
          <p:cNvPr id="11" name="Content Placeholder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51813" y="595830"/>
            <a:ext cx="9296023" cy="5802865"/>
          </a:xfrm>
          <a:prstGeom prst="rect">
            <a:avLst/>
          </a:prstGeom>
        </p:spPr>
      </p:pic>
      <p:sp>
        <p:nvSpPr>
          <p:cNvPr id="13" name="Media Placeholder 8"/>
          <p:cNvSpPr>
            <a:spLocks noGrp="1"/>
          </p:cNvSpPr>
          <p:nvPr>
            <p:ph type="media" sz="quarter" idx="11" hasCustomPrompt="1"/>
          </p:nvPr>
        </p:nvSpPr>
        <p:spPr>
          <a:xfrm>
            <a:off x="3334207" y="1158505"/>
            <a:ext cx="8116095" cy="4599871"/>
          </a:xfrm>
        </p:spPr>
        <p:txBody>
          <a:bodyPr/>
          <a:lstStyle>
            <a:lvl1pPr>
              <a:defRPr baseline="0"/>
            </a:lvl1pPr>
          </a:lstStyle>
          <a:p>
            <a:r>
              <a:rPr lang="en-US" dirty="0"/>
              <a:t>Click to insert demo video</a:t>
            </a:r>
          </a:p>
        </p:txBody>
      </p:sp>
      <p:pic>
        <p:nvPicPr>
          <p:cNvPr id="5" name="Content Placeholder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51813" y="595830"/>
            <a:ext cx="9296023" cy="5802865"/>
          </a:xfrm>
          <a:prstGeom prst="rect">
            <a:avLst/>
          </a:prstGeom>
        </p:spPr>
      </p:pic>
      <p:pic>
        <p:nvPicPr>
          <p:cNvPr id="6" name="Content Placeholder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51813" y="595830"/>
            <a:ext cx="9296023" cy="5802865"/>
          </a:xfrm>
          <a:prstGeom prst="rect">
            <a:avLst/>
          </a:prstGeom>
        </p:spPr>
      </p:pic>
    </p:spTree>
    <p:extLst>
      <p:ext uri="{BB962C8B-B14F-4D97-AF65-F5344CB8AC3E}">
        <p14:creationId xmlns:p14="http://schemas.microsoft.com/office/powerpoint/2010/main" val="1055575993"/>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68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17017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25437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614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62919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9042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52027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4155" y="-7471"/>
            <a:ext cx="7132320" cy="6995160"/>
          </a:xfrm>
          <a:prstGeom prst="rect">
            <a:avLst/>
          </a:prstGeom>
        </p:spPr>
      </p:pic>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07394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4155" y="1"/>
            <a:ext cx="7132320" cy="6995160"/>
          </a:xfrm>
          <a:prstGeom prst="rect">
            <a:avLst/>
          </a:prstGeom>
        </p:spPr>
      </p:pic>
    </p:spTree>
    <p:extLst>
      <p:ext uri="{BB962C8B-B14F-4D97-AF65-F5344CB8AC3E}">
        <p14:creationId xmlns:p14="http://schemas.microsoft.com/office/powerpoint/2010/main" val="1617747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6296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33184" y="272009"/>
            <a:ext cx="8783260" cy="1049179"/>
          </a:xfrm>
        </p:spPr>
        <p:txBody>
          <a:bodyPr anchor="t"/>
          <a:lstStyle/>
          <a:p>
            <a:r>
              <a:rPr lang="en-US"/>
              <a:t>Click to edit Master title style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595830"/>
            <a:ext cx="2901844" cy="1809928"/>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4672768"/>
            <a:ext cx="2901844" cy="1809928"/>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2626367"/>
            <a:ext cx="2901844" cy="1809928"/>
          </a:xfrm>
          <a:prstGeom prst="rect">
            <a:avLst/>
          </a:prstGeom>
        </p:spPr>
      </p:pic>
      <p:pic>
        <p:nvPicPr>
          <p:cNvPr id="8" name="Content Placeholder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2253791"/>
            <a:ext cx="8128835" cy="4740734"/>
          </a:xfrm>
          <a:prstGeom prst="rect">
            <a:avLst/>
          </a:prstGeom>
        </p:spPr>
      </p:pic>
      <p:sp>
        <p:nvSpPr>
          <p:cNvPr id="10" name="Picture Placeholder 9"/>
          <p:cNvSpPr>
            <a:spLocks noGrp="1"/>
          </p:cNvSpPr>
          <p:nvPr>
            <p:ph type="pic" sz="quarter" idx="10" hasCustomPrompt="1"/>
          </p:nvPr>
        </p:nvSpPr>
        <p:spPr>
          <a:xfrm>
            <a:off x="1" y="2805582"/>
            <a:ext cx="7539613" cy="4188943"/>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191332" y="772185"/>
            <a:ext cx="2545591" cy="1432892"/>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191332" y="2805906"/>
            <a:ext cx="2545591" cy="1429667"/>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191332" y="4840308"/>
            <a:ext cx="2545591" cy="1440193"/>
          </a:xfrm>
        </p:spPr>
        <p:txBody>
          <a:bodyPr/>
          <a:lstStyle>
            <a:lvl1pPr>
              <a:defRPr/>
            </a:lvl1pPr>
          </a:lstStyle>
          <a:p>
            <a:r>
              <a:rPr lang="en-US" dirty="0"/>
              <a:t>Click to add screenshot</a:t>
            </a:r>
          </a:p>
        </p:txBody>
      </p:sp>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595830"/>
            <a:ext cx="2901844" cy="1809928"/>
          </a:xfrm>
          <a:prstGeom prst="rect">
            <a:avLst/>
          </a:prstGeom>
        </p:spPr>
      </p:pic>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4672768"/>
            <a:ext cx="2901844" cy="1809928"/>
          </a:xfrm>
          <a:prstGeom prst="rect">
            <a:avLst/>
          </a:prstGeom>
        </p:spPr>
      </p:pic>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2626367"/>
            <a:ext cx="2901844" cy="1809928"/>
          </a:xfrm>
          <a:prstGeom prst="rect">
            <a:avLst/>
          </a:prstGeom>
        </p:spPr>
      </p:pic>
      <p:pic>
        <p:nvPicPr>
          <p:cNvPr id="17" name="Content Placeholder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2253791"/>
            <a:ext cx="8128835" cy="4740734"/>
          </a:xfrm>
          <a:prstGeom prst="rect">
            <a:avLst/>
          </a:prstGeom>
        </p:spPr>
      </p:pic>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016444" y="595830"/>
            <a:ext cx="2901844" cy="1809928"/>
          </a:xfrm>
          <a:prstGeom prst="rect">
            <a:avLst/>
          </a:prstGeom>
        </p:spPr>
      </p:pic>
      <p:pic>
        <p:nvPicPr>
          <p:cNvPr id="19" name="Picture 1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016444" y="4672768"/>
            <a:ext cx="2901844" cy="1809928"/>
          </a:xfrm>
          <a:prstGeom prst="rect">
            <a:avLst/>
          </a:prstGeom>
        </p:spPr>
      </p:pic>
      <p:pic>
        <p:nvPicPr>
          <p:cNvPr id="20" name="Pictur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016444" y="2626367"/>
            <a:ext cx="2901844" cy="1809928"/>
          </a:xfrm>
          <a:prstGeom prst="rect">
            <a:avLst/>
          </a:prstGeom>
        </p:spPr>
      </p:pic>
      <p:pic>
        <p:nvPicPr>
          <p:cNvPr id="21" name="Content Placeholder 18"/>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 y="2253791"/>
            <a:ext cx="8128835" cy="4740734"/>
          </a:xfrm>
          <a:prstGeom prst="rect">
            <a:avLst/>
          </a:prstGeom>
        </p:spPr>
      </p:pic>
    </p:spTree>
    <p:extLst>
      <p:ext uri="{BB962C8B-B14F-4D97-AF65-F5344CB8AC3E}">
        <p14:creationId xmlns:p14="http://schemas.microsoft.com/office/powerpoint/2010/main" val="2992003433"/>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80780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2"/>
                    </a:gs>
                    <a:gs pos="100000">
                      <a:schemeClr val="tx2"/>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29704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223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479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9250264"/>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897941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45582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2958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436475" cy="6994525"/>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817515" y="2844437"/>
            <a:ext cx="2798207" cy="932603"/>
          </a:xfrm>
        </p:spPr>
        <p:txBody>
          <a:bodyPr>
            <a:normAutofit/>
          </a:bodyPr>
          <a:lstStyle>
            <a:lvl1pPr marL="0" marR="0" indent="0" algn="ctr" defTabSz="932597" rtl="0" eaLnBrk="1" fontAlgn="auto" latinLnBrk="0" hangingPunct="1">
              <a:lnSpc>
                <a:spcPct val="100000"/>
              </a:lnSpc>
              <a:spcBef>
                <a:spcPts val="0"/>
              </a:spcBef>
              <a:spcAft>
                <a:spcPts val="0"/>
              </a:spcAft>
              <a:buClrTx/>
              <a:buSzTx/>
              <a:buFont typeface="Wingdings" pitchFamily="2" charset="2"/>
              <a:buNone/>
              <a:tabLst/>
              <a:defRPr lang="en-US" sz="6119"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 typeface="Wingdings" pitchFamily="2" charset="2"/>
              <a:buNone/>
              <a:tabLst/>
              <a:defRPr/>
            </a:pPr>
            <a:r>
              <a:rPr lang="en-US" sz="4488"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3636362836"/>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9" y="-1026"/>
            <a:ext cx="6758302"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119" spc="-102"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920"/>
            <a:ext cx="12436475" cy="6994525"/>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89841917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920"/>
            <a:ext cx="12436475" cy="6994525"/>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
        <p:nvSpPr>
          <p:cNvPr id="6" name="Rectangle 5"/>
          <p:cNvSpPr/>
          <p:nvPr/>
        </p:nvSpPr>
        <p:spPr>
          <a:xfrm>
            <a:off x="6987336" y="-4920"/>
            <a:ext cx="5449140" cy="6999445"/>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4" name="Title 1"/>
          <p:cNvSpPr>
            <a:spLocks noGrp="1"/>
          </p:cNvSpPr>
          <p:nvPr>
            <p:ph type="title" hasCustomPrompt="1"/>
          </p:nvPr>
        </p:nvSpPr>
        <p:spPr>
          <a:xfrm>
            <a:off x="-5398" y="-1026"/>
            <a:ext cx="4718168"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119" spc="-102" baseline="0">
                <a:solidFill>
                  <a:schemeClr val="bg1"/>
                </a:solidFill>
              </a:defRPr>
            </a:lvl1pPr>
          </a:lstStyle>
          <a:p>
            <a:r>
              <a:rPr lang="en-US" dirty="0"/>
              <a:t>Section title</a:t>
            </a:r>
          </a:p>
        </p:txBody>
      </p:sp>
      <p:sp>
        <p:nvSpPr>
          <p:cNvPr id="7" name="Rectangle 6"/>
          <p:cNvSpPr/>
          <p:nvPr userDrawn="1"/>
        </p:nvSpPr>
        <p:spPr>
          <a:xfrm>
            <a:off x="6987336" y="-4920"/>
            <a:ext cx="5449140" cy="6999445"/>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Tree>
    <p:extLst>
      <p:ext uri="{BB962C8B-B14F-4D97-AF65-F5344CB8AC3E}">
        <p14:creationId xmlns:p14="http://schemas.microsoft.com/office/powerpoint/2010/main" val="13280039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9" y="-1026"/>
            <a:ext cx="6758302"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119" spc="-102"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920"/>
            <a:ext cx="12436475" cy="7002244"/>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9343234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30987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3184" y="1632056"/>
            <a:ext cx="11582924" cy="466301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96985921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502" y="2956956"/>
            <a:ext cx="2938889" cy="1080617"/>
          </a:xfrm>
          <a:prstGeom prst="rect">
            <a:avLst/>
          </a:prstGeom>
        </p:spPr>
      </p:pic>
    </p:spTree>
    <p:extLst>
      <p:ext uri="{BB962C8B-B14F-4D97-AF65-F5344CB8AC3E}">
        <p14:creationId xmlns:p14="http://schemas.microsoft.com/office/powerpoint/2010/main" val="314257888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502" y="2956956"/>
            <a:ext cx="2938889" cy="1080617"/>
          </a:xfrm>
          <a:prstGeom prst="rect">
            <a:avLst/>
          </a:prstGeom>
        </p:spPr>
      </p:pic>
    </p:spTree>
    <p:extLst>
      <p:ext uri="{BB962C8B-B14F-4D97-AF65-F5344CB8AC3E}">
        <p14:creationId xmlns:p14="http://schemas.microsoft.com/office/powerpoint/2010/main" val="7707673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7004667"/>
          </a:xfrm>
          <a:prstGeom prst="rect">
            <a:avLst/>
          </a:prstGeom>
        </p:spPr>
      </p:pic>
      <p:sp>
        <p:nvSpPr>
          <p:cNvPr id="13" name="Rectangle 12"/>
          <p:cNvSpPr/>
          <p:nvPr userDrawn="1"/>
        </p:nvSpPr>
        <p:spPr>
          <a:xfrm>
            <a:off x="5315469" y="0"/>
            <a:ext cx="7121006" cy="6994525"/>
          </a:xfrm>
          <a:prstGeom prst="rect">
            <a:avLst/>
          </a:prstGeom>
          <a:gradFill flip="none" rotWithShape="1">
            <a:gsLst>
              <a:gs pos="0">
                <a:schemeClr val="bg2">
                  <a:alpha val="0"/>
                </a:schemeClr>
              </a:gs>
              <a:gs pos="100000">
                <a:schemeClr val="bg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15" name="Rectangle 14"/>
          <p:cNvSpPr/>
          <p:nvPr userDrawn="1"/>
        </p:nvSpPr>
        <p:spPr>
          <a:xfrm>
            <a:off x="5315469" y="2"/>
            <a:ext cx="7121006" cy="6994524"/>
          </a:xfrm>
          <a:prstGeom prst="rect">
            <a:avLst/>
          </a:prstGeom>
          <a:gradFill flip="none" rotWithShape="1">
            <a:gsLst>
              <a:gs pos="0">
                <a:schemeClr val="bg2">
                  <a:alpha val="0"/>
                </a:schemeClr>
              </a:gs>
              <a:gs pos="100000">
                <a:schemeClr val="bg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6" name="Rectangle 5"/>
          <p:cNvSpPr/>
          <p:nvPr/>
        </p:nvSpPr>
        <p:spPr>
          <a:xfrm>
            <a:off x="0" y="0"/>
            <a:ext cx="5512468" cy="6994525"/>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9" name="Title 1"/>
          <p:cNvSpPr>
            <a:spLocks noGrp="1"/>
          </p:cNvSpPr>
          <p:nvPr>
            <p:ph type="title" hasCustomPrompt="1"/>
          </p:nvPr>
        </p:nvSpPr>
        <p:spPr bwMode="ltGray">
          <a:xfrm>
            <a:off x="233183" y="280906"/>
            <a:ext cx="5279285" cy="3688374"/>
          </a:xfrm>
          <a:noFill/>
        </p:spPr>
        <p:txBody>
          <a:bodyPr vert="horz" lIns="137160" tIns="91440" rIns="137160" bIns="0" rtlCol="0" anchor="b" anchorCtr="0">
            <a:normAutofit/>
          </a:bodyPr>
          <a:lstStyle>
            <a:lvl1pPr algn="l">
              <a:defRPr lang="en-US" sz="4896" b="1" spc="-102"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84" y="5776572"/>
            <a:ext cx="3860489" cy="907085"/>
          </a:xfrm>
        </p:spPr>
        <p:txBody>
          <a:bodyPr lIns="137160" tIns="91440" rIns="137160" bIns="137160" anchor="b">
            <a:noAutofit/>
          </a:bodyPr>
          <a:lstStyle>
            <a:lvl1pPr marL="0" indent="0" algn="l">
              <a:spcBef>
                <a:spcPts val="0"/>
              </a:spcBef>
              <a:buNone/>
              <a:defRPr sz="1428">
                <a:solidFill>
                  <a:schemeClr val="bg1"/>
                </a:soli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52126" y="8061109"/>
            <a:ext cx="1775441" cy="652822"/>
          </a:xfrm>
          <a:prstGeom prst="rect">
            <a:avLst/>
          </a:prstGeom>
        </p:spPr>
      </p:pic>
      <p:sp>
        <p:nvSpPr>
          <p:cNvPr id="5" name="Text Placeholder 4"/>
          <p:cNvSpPr>
            <a:spLocks noGrp="1"/>
          </p:cNvSpPr>
          <p:nvPr>
            <p:ph type="body" sz="quarter" idx="11"/>
          </p:nvPr>
        </p:nvSpPr>
        <p:spPr>
          <a:xfrm>
            <a:off x="233184" y="3969281"/>
            <a:ext cx="3964126" cy="1691129"/>
          </a:xfrm>
        </p:spPr>
        <p:txBody>
          <a:bodyPr lIns="137160" tIns="0" rIns="137160" bIns="137160">
            <a:noAutofit/>
          </a:bodyPr>
          <a:lstStyle>
            <a:lvl1pPr>
              <a:defRPr sz="2448" spc="-82"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52126" y="6112486"/>
            <a:ext cx="1772638" cy="651791"/>
          </a:xfrm>
          <a:prstGeom prst="rect">
            <a:avLst/>
          </a:prstGeom>
        </p:spPr>
      </p:pic>
      <p:pic>
        <p:nvPicPr>
          <p:cNvPr id="16" name="Picture 1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452126" y="6112486"/>
            <a:ext cx="1772638" cy="651791"/>
          </a:xfrm>
          <a:prstGeom prst="rect">
            <a:avLst/>
          </a:prstGeom>
        </p:spPr>
      </p:pic>
    </p:spTree>
    <p:extLst>
      <p:ext uri="{BB962C8B-B14F-4D97-AF65-F5344CB8AC3E}">
        <p14:creationId xmlns:p14="http://schemas.microsoft.com/office/powerpoint/2010/main" val="2199125762"/>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33184" y="272009"/>
            <a:ext cx="5983435" cy="1360047"/>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33184" y="6683658"/>
            <a:ext cx="5983436" cy="310868"/>
          </a:xfrm>
        </p:spPr>
        <p:txBody>
          <a:bodyPr/>
          <a:lstStyle/>
          <a:p>
            <a:pPr defTabSz="1109731"/>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
        <p:nvSpPr>
          <p:cNvPr id="6" name="Picture Placeholder 5"/>
          <p:cNvSpPr>
            <a:spLocks noGrp="1"/>
          </p:cNvSpPr>
          <p:nvPr>
            <p:ph type="pic" sz="quarter" idx="12"/>
          </p:nvPr>
        </p:nvSpPr>
        <p:spPr>
          <a:xfrm>
            <a:off x="6216619" y="0"/>
            <a:ext cx="6219856" cy="6994525"/>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33183" y="1632056"/>
            <a:ext cx="5517067" cy="4973884"/>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51298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
        <p:nvSpPr>
          <p:cNvPr id="3" name="Footer Placeholder 2"/>
          <p:cNvSpPr>
            <a:spLocks noGrp="1"/>
          </p:cNvSpPr>
          <p:nvPr>
            <p:ph type="ftr" sz="quarter" idx="10"/>
          </p:nvPr>
        </p:nvSpPr>
        <p:spPr>
          <a:xfrm>
            <a:off x="233184" y="6683658"/>
            <a:ext cx="5983436" cy="310869"/>
          </a:xfrm>
        </p:spPr>
        <p:txBody>
          <a:bodyPr/>
          <a:lstStyle/>
          <a:p>
            <a:pPr defTabSz="1109731"/>
            <a:endParaRPr lang="en-US" dirty="0">
              <a:solidFill>
                <a:srgbClr val="505050"/>
              </a:solidFill>
            </a:endParaRPr>
          </a:p>
        </p:txBody>
      </p:sp>
      <p:sp>
        <p:nvSpPr>
          <p:cNvPr id="6" name="Picture Placeholder 5"/>
          <p:cNvSpPr>
            <a:spLocks noGrp="1"/>
          </p:cNvSpPr>
          <p:nvPr>
            <p:ph type="pic" sz="quarter" idx="12"/>
          </p:nvPr>
        </p:nvSpPr>
        <p:spPr>
          <a:xfrm>
            <a:off x="1" y="0"/>
            <a:ext cx="6219856" cy="6994525"/>
          </a:xfrm>
        </p:spPr>
        <p:txBody>
          <a:bodyPr/>
          <a:lstStyle/>
          <a:p>
            <a:r>
              <a:rPr lang="en-US"/>
              <a:t>Click icon to add picture</a:t>
            </a:r>
            <a:endParaRPr lang="en-US" dirty="0"/>
          </a:p>
        </p:txBody>
      </p:sp>
      <p:sp>
        <p:nvSpPr>
          <p:cNvPr id="2" name="Title 1"/>
          <p:cNvSpPr>
            <a:spLocks noGrp="1"/>
          </p:cNvSpPr>
          <p:nvPr>
            <p:ph type="title"/>
          </p:nvPr>
        </p:nvSpPr>
        <p:spPr>
          <a:xfrm>
            <a:off x="6688107" y="272009"/>
            <a:ext cx="5476321" cy="1360047"/>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682986" y="1632056"/>
            <a:ext cx="5481442" cy="5051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374095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gage your customer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a:xfrm>
            <a:off x="0" y="3849977"/>
            <a:ext cx="4857998" cy="271786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4" name="Group 3"/>
          <p:cNvGrpSpPr/>
          <p:nvPr userDrawn="1"/>
        </p:nvGrpSpPr>
        <p:grpSpPr>
          <a:xfrm>
            <a:off x="0" y="3681329"/>
            <a:ext cx="4995045" cy="2886511"/>
            <a:chOff x="0" y="4451684"/>
            <a:chExt cx="2834640" cy="1638300"/>
          </a:xfrm>
        </p:grpSpPr>
        <p:sp>
          <p:nvSpPr>
            <p:cNvPr id="5" name="Rectangle 4"/>
            <p:cNvSpPr/>
            <p:nvPr/>
          </p:nvSpPr>
          <p:spPr>
            <a:xfrm>
              <a:off x="0" y="4451684"/>
              <a:ext cx="2834640" cy="163830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56" dirty="0">
                <a:solidFill>
                  <a:prstClr val="white"/>
                </a:solidFill>
                <a:latin typeface="Segoe UI Light"/>
              </a:endParaRPr>
            </a:p>
          </p:txBody>
        </p:sp>
        <p:grpSp>
          <p:nvGrpSpPr>
            <p:cNvPr id="7" name="Group 6"/>
            <p:cNvGrpSpPr/>
            <p:nvPr/>
          </p:nvGrpSpPr>
          <p:grpSpPr>
            <a:xfrm>
              <a:off x="1899914" y="5270834"/>
              <a:ext cx="724256" cy="624848"/>
              <a:chOff x="2138363" y="4405313"/>
              <a:chExt cx="971550" cy="838200"/>
            </a:xfrm>
            <a:solidFill>
              <a:srgbClr val="A22C01"/>
            </a:solidFill>
          </p:grpSpPr>
          <p:sp>
            <p:nvSpPr>
              <p:cNvPr id="8" name="Freeform 5"/>
              <p:cNvSpPr>
                <a:spLocks noEditPoints="1"/>
              </p:cNvSpPr>
              <p:nvPr/>
            </p:nvSpPr>
            <p:spPr bwMode="auto">
              <a:xfrm>
                <a:off x="2400300" y="4478338"/>
                <a:ext cx="709613" cy="765175"/>
              </a:xfrm>
              <a:custGeom>
                <a:avLst/>
                <a:gdLst>
                  <a:gd name="T0" fmla="*/ 476 w 567"/>
                  <a:gd name="T1" fmla="*/ 219 h 611"/>
                  <a:gd name="T2" fmla="*/ 526 w 567"/>
                  <a:gd name="T3" fmla="*/ 122 h 611"/>
                  <a:gd name="T4" fmla="*/ 405 w 567"/>
                  <a:gd name="T5" fmla="*/ 0 h 611"/>
                  <a:gd name="T6" fmla="*/ 283 w 567"/>
                  <a:gd name="T7" fmla="*/ 122 h 611"/>
                  <a:gd name="T8" fmla="*/ 334 w 567"/>
                  <a:gd name="T9" fmla="*/ 219 h 611"/>
                  <a:gd name="T10" fmla="*/ 258 w 567"/>
                  <a:gd name="T11" fmla="*/ 295 h 611"/>
                  <a:gd name="T12" fmla="*/ 162 w 567"/>
                  <a:gd name="T13" fmla="*/ 245 h 611"/>
                  <a:gd name="T14" fmla="*/ 41 w 567"/>
                  <a:gd name="T15" fmla="*/ 367 h 611"/>
                  <a:gd name="T16" fmla="*/ 91 w 567"/>
                  <a:gd name="T17" fmla="*/ 463 h 611"/>
                  <a:gd name="T18" fmla="*/ 0 w 567"/>
                  <a:gd name="T19" fmla="*/ 611 h 611"/>
                  <a:gd name="T20" fmla="*/ 41 w 567"/>
                  <a:gd name="T21" fmla="*/ 611 h 611"/>
                  <a:gd name="T22" fmla="*/ 162 w 567"/>
                  <a:gd name="T23" fmla="*/ 489 h 611"/>
                  <a:gd name="T24" fmla="*/ 283 w 567"/>
                  <a:gd name="T25" fmla="*/ 611 h 611"/>
                  <a:gd name="T26" fmla="*/ 324 w 567"/>
                  <a:gd name="T27" fmla="*/ 611 h 611"/>
                  <a:gd name="T28" fmla="*/ 233 w 567"/>
                  <a:gd name="T29" fmla="*/ 463 h 611"/>
                  <a:gd name="T30" fmla="*/ 283 w 567"/>
                  <a:gd name="T31" fmla="*/ 367 h 611"/>
                  <a:gd name="T32" fmla="*/ 405 w 567"/>
                  <a:gd name="T33" fmla="*/ 245 h 611"/>
                  <a:gd name="T34" fmla="*/ 526 w 567"/>
                  <a:gd name="T35" fmla="*/ 367 h 611"/>
                  <a:gd name="T36" fmla="*/ 567 w 567"/>
                  <a:gd name="T37" fmla="*/ 367 h 611"/>
                  <a:gd name="T38" fmla="*/ 476 w 567"/>
                  <a:gd name="T39" fmla="*/ 219 h 611"/>
                  <a:gd name="T40" fmla="*/ 162 w 567"/>
                  <a:gd name="T41" fmla="*/ 448 h 611"/>
                  <a:gd name="T42" fmla="*/ 81 w 567"/>
                  <a:gd name="T43" fmla="*/ 367 h 611"/>
                  <a:gd name="T44" fmla="*/ 162 w 567"/>
                  <a:gd name="T45" fmla="*/ 285 h 611"/>
                  <a:gd name="T46" fmla="*/ 243 w 567"/>
                  <a:gd name="T47" fmla="*/ 367 h 611"/>
                  <a:gd name="T48" fmla="*/ 162 w 567"/>
                  <a:gd name="T49" fmla="*/ 448 h 611"/>
                  <a:gd name="T50" fmla="*/ 405 w 567"/>
                  <a:gd name="T51" fmla="*/ 204 h 611"/>
                  <a:gd name="T52" fmla="*/ 324 w 567"/>
                  <a:gd name="T53" fmla="*/ 122 h 611"/>
                  <a:gd name="T54" fmla="*/ 405 w 567"/>
                  <a:gd name="T55" fmla="*/ 41 h 611"/>
                  <a:gd name="T56" fmla="*/ 486 w 567"/>
                  <a:gd name="T57" fmla="*/ 122 h 611"/>
                  <a:gd name="T58" fmla="*/ 405 w 567"/>
                  <a:gd name="T59" fmla="*/ 204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7" h="611">
                    <a:moveTo>
                      <a:pt x="476" y="219"/>
                    </a:moveTo>
                    <a:cubicBezTo>
                      <a:pt x="506" y="199"/>
                      <a:pt x="526" y="163"/>
                      <a:pt x="526" y="122"/>
                    </a:cubicBezTo>
                    <a:cubicBezTo>
                      <a:pt x="526" y="56"/>
                      <a:pt x="471" y="0"/>
                      <a:pt x="405" y="0"/>
                    </a:cubicBezTo>
                    <a:cubicBezTo>
                      <a:pt x="334" y="0"/>
                      <a:pt x="283" y="56"/>
                      <a:pt x="283" y="122"/>
                    </a:cubicBezTo>
                    <a:cubicBezTo>
                      <a:pt x="283" y="163"/>
                      <a:pt x="304" y="199"/>
                      <a:pt x="334" y="219"/>
                    </a:cubicBezTo>
                    <a:cubicBezTo>
                      <a:pt x="299" y="239"/>
                      <a:pt x="273" y="265"/>
                      <a:pt x="258" y="295"/>
                    </a:cubicBezTo>
                    <a:cubicBezTo>
                      <a:pt x="238" y="265"/>
                      <a:pt x="202" y="245"/>
                      <a:pt x="162" y="245"/>
                    </a:cubicBezTo>
                    <a:cubicBezTo>
                      <a:pt x="91" y="245"/>
                      <a:pt x="41" y="301"/>
                      <a:pt x="41" y="367"/>
                    </a:cubicBezTo>
                    <a:cubicBezTo>
                      <a:pt x="41" y="407"/>
                      <a:pt x="61" y="443"/>
                      <a:pt x="91" y="463"/>
                    </a:cubicBezTo>
                    <a:cubicBezTo>
                      <a:pt x="36" y="494"/>
                      <a:pt x="0" y="550"/>
                      <a:pt x="0" y="611"/>
                    </a:cubicBezTo>
                    <a:cubicBezTo>
                      <a:pt x="41" y="611"/>
                      <a:pt x="41" y="611"/>
                      <a:pt x="41" y="611"/>
                    </a:cubicBezTo>
                    <a:cubicBezTo>
                      <a:pt x="41" y="545"/>
                      <a:pt x="91" y="489"/>
                      <a:pt x="162" y="489"/>
                    </a:cubicBezTo>
                    <a:cubicBezTo>
                      <a:pt x="228" y="489"/>
                      <a:pt x="283" y="545"/>
                      <a:pt x="283" y="611"/>
                    </a:cubicBezTo>
                    <a:cubicBezTo>
                      <a:pt x="324" y="611"/>
                      <a:pt x="324" y="611"/>
                      <a:pt x="324" y="611"/>
                    </a:cubicBezTo>
                    <a:cubicBezTo>
                      <a:pt x="324" y="550"/>
                      <a:pt x="283" y="494"/>
                      <a:pt x="233" y="463"/>
                    </a:cubicBezTo>
                    <a:cubicBezTo>
                      <a:pt x="263" y="443"/>
                      <a:pt x="283" y="407"/>
                      <a:pt x="283" y="367"/>
                    </a:cubicBezTo>
                    <a:cubicBezTo>
                      <a:pt x="283" y="301"/>
                      <a:pt x="334" y="245"/>
                      <a:pt x="405" y="245"/>
                    </a:cubicBezTo>
                    <a:cubicBezTo>
                      <a:pt x="471" y="245"/>
                      <a:pt x="526" y="301"/>
                      <a:pt x="526" y="367"/>
                    </a:cubicBezTo>
                    <a:cubicBezTo>
                      <a:pt x="567" y="367"/>
                      <a:pt x="567" y="367"/>
                      <a:pt x="567" y="367"/>
                    </a:cubicBezTo>
                    <a:cubicBezTo>
                      <a:pt x="567" y="306"/>
                      <a:pt x="526" y="250"/>
                      <a:pt x="476" y="219"/>
                    </a:cubicBezTo>
                    <a:close/>
                    <a:moveTo>
                      <a:pt x="162" y="448"/>
                    </a:moveTo>
                    <a:cubicBezTo>
                      <a:pt x="116" y="448"/>
                      <a:pt x="81" y="412"/>
                      <a:pt x="81" y="367"/>
                    </a:cubicBezTo>
                    <a:cubicBezTo>
                      <a:pt x="81" y="321"/>
                      <a:pt x="116" y="285"/>
                      <a:pt x="162" y="285"/>
                    </a:cubicBezTo>
                    <a:cubicBezTo>
                      <a:pt x="207" y="285"/>
                      <a:pt x="243" y="321"/>
                      <a:pt x="243" y="367"/>
                    </a:cubicBezTo>
                    <a:cubicBezTo>
                      <a:pt x="243" y="412"/>
                      <a:pt x="207" y="448"/>
                      <a:pt x="162" y="448"/>
                    </a:cubicBezTo>
                    <a:close/>
                    <a:moveTo>
                      <a:pt x="405" y="204"/>
                    </a:moveTo>
                    <a:cubicBezTo>
                      <a:pt x="359" y="204"/>
                      <a:pt x="324" y="168"/>
                      <a:pt x="324" y="122"/>
                    </a:cubicBezTo>
                    <a:cubicBezTo>
                      <a:pt x="324" y="77"/>
                      <a:pt x="359" y="41"/>
                      <a:pt x="405" y="41"/>
                    </a:cubicBezTo>
                    <a:cubicBezTo>
                      <a:pt x="450" y="41"/>
                      <a:pt x="486" y="77"/>
                      <a:pt x="486" y="122"/>
                    </a:cubicBezTo>
                    <a:cubicBezTo>
                      <a:pt x="486" y="168"/>
                      <a:pt x="450" y="204"/>
                      <a:pt x="405"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Freeform 6"/>
              <p:cNvSpPr>
                <a:spLocks noEditPoints="1"/>
              </p:cNvSpPr>
              <p:nvPr/>
            </p:nvSpPr>
            <p:spPr bwMode="auto">
              <a:xfrm>
                <a:off x="2138363" y="4405313"/>
                <a:ext cx="560388" cy="296862"/>
              </a:xfrm>
              <a:custGeom>
                <a:avLst/>
                <a:gdLst>
                  <a:gd name="T0" fmla="*/ 448 w 448"/>
                  <a:gd name="T1" fmla="*/ 238 h 238"/>
                  <a:gd name="T2" fmla="*/ 98 w 448"/>
                  <a:gd name="T3" fmla="*/ 238 h 238"/>
                  <a:gd name="T4" fmla="*/ 0 w 448"/>
                  <a:gd name="T5" fmla="*/ 146 h 238"/>
                  <a:gd name="T6" fmla="*/ 0 w 448"/>
                  <a:gd name="T7" fmla="*/ 92 h 238"/>
                  <a:gd name="T8" fmla="*/ 98 w 448"/>
                  <a:gd name="T9" fmla="*/ 0 h 238"/>
                  <a:gd name="T10" fmla="*/ 252 w 448"/>
                  <a:gd name="T11" fmla="*/ 0 h 238"/>
                  <a:gd name="T12" fmla="*/ 350 w 448"/>
                  <a:gd name="T13" fmla="*/ 92 h 238"/>
                  <a:gd name="T14" fmla="*/ 350 w 448"/>
                  <a:gd name="T15" fmla="*/ 136 h 238"/>
                  <a:gd name="T16" fmla="*/ 448 w 448"/>
                  <a:gd name="T17" fmla="*/ 238 h 238"/>
                  <a:gd name="T18" fmla="*/ 448 w 448"/>
                  <a:gd name="T19" fmla="*/ 238 h 238"/>
                  <a:gd name="T20" fmla="*/ 98 w 448"/>
                  <a:gd name="T21" fmla="*/ 39 h 238"/>
                  <a:gd name="T22" fmla="*/ 41 w 448"/>
                  <a:gd name="T23" fmla="*/ 92 h 238"/>
                  <a:gd name="T24" fmla="*/ 41 w 448"/>
                  <a:gd name="T25" fmla="*/ 146 h 238"/>
                  <a:gd name="T26" fmla="*/ 98 w 448"/>
                  <a:gd name="T27" fmla="*/ 199 h 238"/>
                  <a:gd name="T28" fmla="*/ 355 w 448"/>
                  <a:gd name="T29" fmla="*/ 199 h 238"/>
                  <a:gd name="T30" fmla="*/ 309 w 448"/>
                  <a:gd name="T31" fmla="*/ 150 h 238"/>
                  <a:gd name="T32" fmla="*/ 309 w 448"/>
                  <a:gd name="T33" fmla="*/ 92 h 238"/>
                  <a:gd name="T34" fmla="*/ 252 w 448"/>
                  <a:gd name="T35" fmla="*/ 39 h 238"/>
                  <a:gd name="T36" fmla="*/ 98 w 448"/>
                  <a:gd name="T37" fmla="*/ 39 h 238"/>
                  <a:gd name="T38" fmla="*/ 98 w 448"/>
                  <a:gd name="T39" fmla="*/ 3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8" h="238">
                    <a:moveTo>
                      <a:pt x="448" y="238"/>
                    </a:moveTo>
                    <a:cubicBezTo>
                      <a:pt x="98" y="238"/>
                      <a:pt x="98" y="238"/>
                      <a:pt x="98" y="238"/>
                    </a:cubicBezTo>
                    <a:cubicBezTo>
                      <a:pt x="47" y="238"/>
                      <a:pt x="0" y="199"/>
                      <a:pt x="0" y="146"/>
                    </a:cubicBezTo>
                    <a:cubicBezTo>
                      <a:pt x="0" y="92"/>
                      <a:pt x="0" y="92"/>
                      <a:pt x="0" y="92"/>
                    </a:cubicBezTo>
                    <a:cubicBezTo>
                      <a:pt x="0" y="43"/>
                      <a:pt x="47" y="0"/>
                      <a:pt x="98" y="0"/>
                    </a:cubicBezTo>
                    <a:cubicBezTo>
                      <a:pt x="252" y="0"/>
                      <a:pt x="252" y="0"/>
                      <a:pt x="252" y="0"/>
                    </a:cubicBezTo>
                    <a:cubicBezTo>
                      <a:pt x="309" y="0"/>
                      <a:pt x="350" y="43"/>
                      <a:pt x="350" y="92"/>
                    </a:cubicBezTo>
                    <a:cubicBezTo>
                      <a:pt x="350" y="136"/>
                      <a:pt x="350" y="136"/>
                      <a:pt x="350" y="136"/>
                    </a:cubicBezTo>
                    <a:cubicBezTo>
                      <a:pt x="448" y="238"/>
                      <a:pt x="448" y="238"/>
                      <a:pt x="448" y="238"/>
                    </a:cubicBezTo>
                    <a:cubicBezTo>
                      <a:pt x="448" y="238"/>
                      <a:pt x="448" y="238"/>
                      <a:pt x="448" y="238"/>
                    </a:cubicBezTo>
                    <a:close/>
                    <a:moveTo>
                      <a:pt x="98" y="39"/>
                    </a:moveTo>
                    <a:cubicBezTo>
                      <a:pt x="67" y="39"/>
                      <a:pt x="41" y="63"/>
                      <a:pt x="41" y="92"/>
                    </a:cubicBezTo>
                    <a:cubicBezTo>
                      <a:pt x="41" y="146"/>
                      <a:pt x="41" y="146"/>
                      <a:pt x="41" y="146"/>
                    </a:cubicBezTo>
                    <a:cubicBezTo>
                      <a:pt x="41" y="175"/>
                      <a:pt x="67" y="199"/>
                      <a:pt x="98" y="199"/>
                    </a:cubicBezTo>
                    <a:cubicBezTo>
                      <a:pt x="355" y="199"/>
                      <a:pt x="355" y="199"/>
                      <a:pt x="355" y="199"/>
                    </a:cubicBezTo>
                    <a:cubicBezTo>
                      <a:pt x="309" y="150"/>
                      <a:pt x="309" y="150"/>
                      <a:pt x="309" y="150"/>
                    </a:cubicBezTo>
                    <a:cubicBezTo>
                      <a:pt x="309" y="92"/>
                      <a:pt x="309" y="92"/>
                      <a:pt x="309" y="92"/>
                    </a:cubicBezTo>
                    <a:cubicBezTo>
                      <a:pt x="309" y="63"/>
                      <a:pt x="283" y="39"/>
                      <a:pt x="252" y="39"/>
                    </a:cubicBezTo>
                    <a:cubicBezTo>
                      <a:pt x="98" y="39"/>
                      <a:pt x="98" y="39"/>
                      <a:pt x="98" y="39"/>
                    </a:cubicBezTo>
                    <a:cubicBezTo>
                      <a:pt x="98" y="39"/>
                      <a:pt x="98" y="39"/>
                      <a:pt x="9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grpSp>
    </p:spTree>
    <p:extLst>
      <p:ext uri="{BB962C8B-B14F-4D97-AF65-F5344CB8AC3E}">
        <p14:creationId xmlns:p14="http://schemas.microsoft.com/office/powerpoint/2010/main" val="94648655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mpower your employee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a:xfrm>
            <a:off x="0" y="3849977"/>
            <a:ext cx="4799702" cy="271786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7" name="Group 16"/>
          <p:cNvGrpSpPr/>
          <p:nvPr userDrawn="1"/>
        </p:nvGrpSpPr>
        <p:grpSpPr>
          <a:xfrm>
            <a:off x="0" y="3681329"/>
            <a:ext cx="4995045" cy="2886511"/>
            <a:chOff x="-1" y="3609474"/>
            <a:chExt cx="4896853" cy="2830170"/>
          </a:xfrm>
        </p:grpSpPr>
        <p:sp>
          <p:nvSpPr>
            <p:cNvPr id="5" name="Rectangle 4"/>
            <p:cNvSpPr/>
            <p:nvPr/>
          </p:nvSpPr>
          <p:spPr>
            <a:xfrm>
              <a:off x="-1" y="3609474"/>
              <a:ext cx="4896853" cy="283017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56" dirty="0">
                <a:solidFill>
                  <a:prstClr val="white"/>
                </a:solidFill>
                <a:latin typeface="Segoe UI Light"/>
              </a:endParaRPr>
            </a:p>
          </p:txBody>
        </p:sp>
        <p:grpSp>
          <p:nvGrpSpPr>
            <p:cNvPr id="16" name="Group 15"/>
            <p:cNvGrpSpPr/>
            <p:nvPr userDrawn="1"/>
          </p:nvGrpSpPr>
          <p:grpSpPr>
            <a:xfrm>
              <a:off x="3592799" y="5118600"/>
              <a:ext cx="821948" cy="1053600"/>
              <a:chOff x="1414463" y="3775075"/>
              <a:chExt cx="1870075" cy="2397125"/>
            </a:xfrm>
            <a:solidFill>
              <a:schemeClr val="accent1">
                <a:lumMod val="75000"/>
              </a:schemeClr>
            </a:solidFill>
          </p:grpSpPr>
          <p:sp>
            <p:nvSpPr>
              <p:cNvPr id="13" name="Freeform 6"/>
              <p:cNvSpPr>
                <a:spLocks noEditPoints="1"/>
              </p:cNvSpPr>
              <p:nvPr userDrawn="1"/>
            </p:nvSpPr>
            <p:spPr bwMode="auto">
              <a:xfrm>
                <a:off x="1414463" y="3775075"/>
                <a:ext cx="757238" cy="2397125"/>
              </a:xfrm>
              <a:custGeom>
                <a:avLst/>
                <a:gdLst>
                  <a:gd name="T0" fmla="*/ 179 w 227"/>
                  <a:gd name="T1" fmla="*/ 399 h 719"/>
                  <a:gd name="T2" fmla="*/ 227 w 227"/>
                  <a:gd name="T3" fmla="*/ 399 h 719"/>
                  <a:gd name="T4" fmla="*/ 227 w 227"/>
                  <a:gd name="T5" fmla="*/ 365 h 719"/>
                  <a:gd name="T6" fmla="*/ 131 w 227"/>
                  <a:gd name="T7" fmla="*/ 365 h 719"/>
                  <a:gd name="T8" fmla="*/ 131 w 227"/>
                  <a:gd name="T9" fmla="*/ 154 h 719"/>
                  <a:gd name="T10" fmla="*/ 179 w 227"/>
                  <a:gd name="T11" fmla="*/ 108 h 719"/>
                  <a:gd name="T12" fmla="*/ 179 w 227"/>
                  <a:gd name="T13" fmla="*/ 0 h 719"/>
                  <a:gd name="T14" fmla="*/ 48 w 227"/>
                  <a:gd name="T15" fmla="*/ 0 h 719"/>
                  <a:gd name="T16" fmla="*/ 48 w 227"/>
                  <a:gd name="T17" fmla="*/ 108 h 719"/>
                  <a:gd name="T18" fmla="*/ 95 w 227"/>
                  <a:gd name="T19" fmla="*/ 154 h 719"/>
                  <a:gd name="T20" fmla="*/ 95 w 227"/>
                  <a:gd name="T21" fmla="*/ 365 h 719"/>
                  <a:gd name="T22" fmla="*/ 0 w 227"/>
                  <a:gd name="T23" fmla="*/ 365 h 719"/>
                  <a:gd name="T24" fmla="*/ 0 w 227"/>
                  <a:gd name="T25" fmla="*/ 399 h 719"/>
                  <a:gd name="T26" fmla="*/ 48 w 227"/>
                  <a:gd name="T27" fmla="*/ 399 h 719"/>
                  <a:gd name="T28" fmla="*/ 48 w 227"/>
                  <a:gd name="T29" fmla="*/ 656 h 719"/>
                  <a:gd name="T30" fmla="*/ 113 w 227"/>
                  <a:gd name="T31" fmla="*/ 719 h 719"/>
                  <a:gd name="T32" fmla="*/ 179 w 227"/>
                  <a:gd name="T33" fmla="*/ 656 h 719"/>
                  <a:gd name="T34" fmla="*/ 179 w 227"/>
                  <a:gd name="T35" fmla="*/ 399 h 719"/>
                  <a:gd name="T36" fmla="*/ 179 w 227"/>
                  <a:gd name="T37" fmla="*/ 399 h 719"/>
                  <a:gd name="T38" fmla="*/ 84 w 227"/>
                  <a:gd name="T39" fmla="*/ 91 h 719"/>
                  <a:gd name="T40" fmla="*/ 84 w 227"/>
                  <a:gd name="T41" fmla="*/ 34 h 719"/>
                  <a:gd name="T42" fmla="*/ 143 w 227"/>
                  <a:gd name="T43" fmla="*/ 34 h 719"/>
                  <a:gd name="T44" fmla="*/ 143 w 227"/>
                  <a:gd name="T45" fmla="*/ 91 h 719"/>
                  <a:gd name="T46" fmla="*/ 113 w 227"/>
                  <a:gd name="T47" fmla="*/ 119 h 719"/>
                  <a:gd name="T48" fmla="*/ 84 w 227"/>
                  <a:gd name="T49" fmla="*/ 91 h 719"/>
                  <a:gd name="T50" fmla="*/ 84 w 227"/>
                  <a:gd name="T51" fmla="*/ 91 h 719"/>
                  <a:gd name="T52" fmla="*/ 143 w 227"/>
                  <a:gd name="T53" fmla="*/ 656 h 719"/>
                  <a:gd name="T54" fmla="*/ 113 w 227"/>
                  <a:gd name="T55" fmla="*/ 685 h 719"/>
                  <a:gd name="T56" fmla="*/ 84 w 227"/>
                  <a:gd name="T57" fmla="*/ 656 h 719"/>
                  <a:gd name="T58" fmla="*/ 84 w 227"/>
                  <a:gd name="T59" fmla="*/ 399 h 719"/>
                  <a:gd name="T60" fmla="*/ 143 w 227"/>
                  <a:gd name="T61" fmla="*/ 399 h 719"/>
                  <a:gd name="T62" fmla="*/ 143 w 227"/>
                  <a:gd name="T63" fmla="*/ 656 h 719"/>
                  <a:gd name="T64" fmla="*/ 143 w 227"/>
                  <a:gd name="T65" fmla="*/ 65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719">
                    <a:moveTo>
                      <a:pt x="179" y="399"/>
                    </a:moveTo>
                    <a:cubicBezTo>
                      <a:pt x="227" y="399"/>
                      <a:pt x="227" y="399"/>
                      <a:pt x="227" y="399"/>
                    </a:cubicBezTo>
                    <a:cubicBezTo>
                      <a:pt x="227" y="365"/>
                      <a:pt x="227" y="365"/>
                      <a:pt x="227" y="365"/>
                    </a:cubicBezTo>
                    <a:cubicBezTo>
                      <a:pt x="131" y="365"/>
                      <a:pt x="131" y="365"/>
                      <a:pt x="131" y="365"/>
                    </a:cubicBezTo>
                    <a:cubicBezTo>
                      <a:pt x="131" y="154"/>
                      <a:pt x="131" y="154"/>
                      <a:pt x="131" y="154"/>
                    </a:cubicBezTo>
                    <a:cubicBezTo>
                      <a:pt x="179" y="108"/>
                      <a:pt x="179" y="108"/>
                      <a:pt x="179" y="108"/>
                    </a:cubicBezTo>
                    <a:cubicBezTo>
                      <a:pt x="179" y="0"/>
                      <a:pt x="179" y="0"/>
                      <a:pt x="179" y="0"/>
                    </a:cubicBezTo>
                    <a:cubicBezTo>
                      <a:pt x="48" y="0"/>
                      <a:pt x="48" y="0"/>
                      <a:pt x="48" y="0"/>
                    </a:cubicBezTo>
                    <a:cubicBezTo>
                      <a:pt x="48" y="108"/>
                      <a:pt x="48" y="108"/>
                      <a:pt x="48" y="108"/>
                    </a:cubicBezTo>
                    <a:cubicBezTo>
                      <a:pt x="95" y="154"/>
                      <a:pt x="95" y="154"/>
                      <a:pt x="95" y="154"/>
                    </a:cubicBezTo>
                    <a:cubicBezTo>
                      <a:pt x="95" y="365"/>
                      <a:pt x="95" y="365"/>
                      <a:pt x="95" y="365"/>
                    </a:cubicBezTo>
                    <a:cubicBezTo>
                      <a:pt x="0" y="365"/>
                      <a:pt x="0" y="365"/>
                      <a:pt x="0" y="365"/>
                    </a:cubicBezTo>
                    <a:cubicBezTo>
                      <a:pt x="0" y="399"/>
                      <a:pt x="0" y="399"/>
                      <a:pt x="0" y="399"/>
                    </a:cubicBezTo>
                    <a:cubicBezTo>
                      <a:pt x="48" y="399"/>
                      <a:pt x="48" y="399"/>
                      <a:pt x="48" y="399"/>
                    </a:cubicBezTo>
                    <a:cubicBezTo>
                      <a:pt x="48" y="656"/>
                      <a:pt x="48" y="656"/>
                      <a:pt x="48" y="656"/>
                    </a:cubicBezTo>
                    <a:cubicBezTo>
                      <a:pt x="48" y="690"/>
                      <a:pt x="78" y="719"/>
                      <a:pt x="113" y="719"/>
                    </a:cubicBezTo>
                    <a:cubicBezTo>
                      <a:pt x="149" y="719"/>
                      <a:pt x="179" y="690"/>
                      <a:pt x="179" y="656"/>
                    </a:cubicBezTo>
                    <a:cubicBezTo>
                      <a:pt x="179" y="399"/>
                      <a:pt x="179" y="399"/>
                      <a:pt x="179" y="399"/>
                    </a:cubicBezTo>
                    <a:cubicBezTo>
                      <a:pt x="179" y="399"/>
                      <a:pt x="179" y="399"/>
                      <a:pt x="179" y="399"/>
                    </a:cubicBezTo>
                    <a:close/>
                    <a:moveTo>
                      <a:pt x="84" y="91"/>
                    </a:moveTo>
                    <a:cubicBezTo>
                      <a:pt x="84" y="34"/>
                      <a:pt x="84" y="34"/>
                      <a:pt x="84" y="34"/>
                    </a:cubicBezTo>
                    <a:cubicBezTo>
                      <a:pt x="143" y="34"/>
                      <a:pt x="143" y="34"/>
                      <a:pt x="143" y="34"/>
                    </a:cubicBezTo>
                    <a:cubicBezTo>
                      <a:pt x="143" y="91"/>
                      <a:pt x="143" y="91"/>
                      <a:pt x="143" y="91"/>
                    </a:cubicBezTo>
                    <a:cubicBezTo>
                      <a:pt x="113" y="119"/>
                      <a:pt x="113" y="119"/>
                      <a:pt x="113" y="119"/>
                    </a:cubicBezTo>
                    <a:cubicBezTo>
                      <a:pt x="84" y="91"/>
                      <a:pt x="84" y="91"/>
                      <a:pt x="84" y="91"/>
                    </a:cubicBezTo>
                    <a:cubicBezTo>
                      <a:pt x="84" y="91"/>
                      <a:pt x="84" y="91"/>
                      <a:pt x="84" y="91"/>
                    </a:cubicBezTo>
                    <a:close/>
                    <a:moveTo>
                      <a:pt x="143" y="656"/>
                    </a:moveTo>
                    <a:cubicBezTo>
                      <a:pt x="143" y="673"/>
                      <a:pt x="131" y="685"/>
                      <a:pt x="113" y="685"/>
                    </a:cubicBezTo>
                    <a:cubicBezTo>
                      <a:pt x="95" y="685"/>
                      <a:pt x="84" y="673"/>
                      <a:pt x="84" y="656"/>
                    </a:cubicBezTo>
                    <a:cubicBezTo>
                      <a:pt x="84" y="399"/>
                      <a:pt x="84" y="399"/>
                      <a:pt x="84" y="399"/>
                    </a:cubicBezTo>
                    <a:cubicBezTo>
                      <a:pt x="143" y="399"/>
                      <a:pt x="143" y="399"/>
                      <a:pt x="143" y="399"/>
                    </a:cubicBezTo>
                    <a:cubicBezTo>
                      <a:pt x="143" y="656"/>
                      <a:pt x="143" y="656"/>
                      <a:pt x="143" y="656"/>
                    </a:cubicBezTo>
                    <a:cubicBezTo>
                      <a:pt x="143" y="656"/>
                      <a:pt x="143" y="656"/>
                      <a:pt x="143" y="6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Freeform 8"/>
              <p:cNvSpPr>
                <a:spLocks noEditPoints="1"/>
              </p:cNvSpPr>
              <p:nvPr userDrawn="1"/>
            </p:nvSpPr>
            <p:spPr bwMode="auto">
              <a:xfrm>
                <a:off x="2392363" y="3775075"/>
                <a:ext cx="892175" cy="2397125"/>
              </a:xfrm>
              <a:custGeom>
                <a:avLst/>
                <a:gdLst>
                  <a:gd name="T0" fmla="*/ 197 w 267"/>
                  <a:gd name="T1" fmla="*/ 245 h 719"/>
                  <a:gd name="T2" fmla="*/ 203 w 267"/>
                  <a:gd name="T3" fmla="*/ 245 h 719"/>
                  <a:gd name="T4" fmla="*/ 267 w 267"/>
                  <a:gd name="T5" fmla="*/ 131 h 719"/>
                  <a:gd name="T6" fmla="*/ 134 w 267"/>
                  <a:gd name="T7" fmla="*/ 0 h 719"/>
                  <a:gd name="T8" fmla="*/ 0 w 267"/>
                  <a:gd name="T9" fmla="*/ 131 h 719"/>
                  <a:gd name="T10" fmla="*/ 70 w 267"/>
                  <a:gd name="T11" fmla="*/ 245 h 719"/>
                  <a:gd name="T12" fmla="*/ 70 w 267"/>
                  <a:gd name="T13" fmla="*/ 245 h 719"/>
                  <a:gd name="T14" fmla="*/ 70 w 267"/>
                  <a:gd name="T15" fmla="*/ 656 h 719"/>
                  <a:gd name="T16" fmla="*/ 134 w 267"/>
                  <a:gd name="T17" fmla="*/ 719 h 719"/>
                  <a:gd name="T18" fmla="*/ 197 w 267"/>
                  <a:gd name="T19" fmla="*/ 656 h 719"/>
                  <a:gd name="T20" fmla="*/ 197 w 267"/>
                  <a:gd name="T21" fmla="*/ 245 h 719"/>
                  <a:gd name="T22" fmla="*/ 197 w 267"/>
                  <a:gd name="T23" fmla="*/ 245 h 719"/>
                  <a:gd name="T24" fmla="*/ 174 w 267"/>
                  <a:gd name="T25" fmla="*/ 222 h 719"/>
                  <a:gd name="T26" fmla="*/ 163 w 267"/>
                  <a:gd name="T27" fmla="*/ 222 h 719"/>
                  <a:gd name="T28" fmla="*/ 163 w 267"/>
                  <a:gd name="T29" fmla="*/ 656 h 719"/>
                  <a:gd name="T30" fmla="*/ 134 w 267"/>
                  <a:gd name="T31" fmla="*/ 685 h 719"/>
                  <a:gd name="T32" fmla="*/ 105 w 267"/>
                  <a:gd name="T33" fmla="*/ 656 h 719"/>
                  <a:gd name="T34" fmla="*/ 105 w 267"/>
                  <a:gd name="T35" fmla="*/ 222 h 719"/>
                  <a:gd name="T36" fmla="*/ 93 w 267"/>
                  <a:gd name="T37" fmla="*/ 222 h 719"/>
                  <a:gd name="T38" fmla="*/ 35 w 267"/>
                  <a:gd name="T39" fmla="*/ 131 h 719"/>
                  <a:gd name="T40" fmla="*/ 110 w 267"/>
                  <a:gd name="T41" fmla="*/ 40 h 719"/>
                  <a:gd name="T42" fmla="*/ 116 w 267"/>
                  <a:gd name="T43" fmla="*/ 34 h 719"/>
                  <a:gd name="T44" fmla="*/ 116 w 267"/>
                  <a:gd name="T45" fmla="*/ 108 h 719"/>
                  <a:gd name="T46" fmla="*/ 134 w 267"/>
                  <a:gd name="T47" fmla="*/ 125 h 719"/>
                  <a:gd name="T48" fmla="*/ 151 w 267"/>
                  <a:gd name="T49" fmla="*/ 108 h 719"/>
                  <a:gd name="T50" fmla="*/ 151 w 267"/>
                  <a:gd name="T51" fmla="*/ 34 h 719"/>
                  <a:gd name="T52" fmla="*/ 157 w 267"/>
                  <a:gd name="T53" fmla="*/ 40 h 719"/>
                  <a:gd name="T54" fmla="*/ 232 w 267"/>
                  <a:gd name="T55" fmla="*/ 131 h 719"/>
                  <a:gd name="T56" fmla="*/ 174 w 267"/>
                  <a:gd name="T57" fmla="*/ 22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719">
                    <a:moveTo>
                      <a:pt x="197" y="245"/>
                    </a:moveTo>
                    <a:cubicBezTo>
                      <a:pt x="203" y="245"/>
                      <a:pt x="203" y="245"/>
                      <a:pt x="203" y="245"/>
                    </a:cubicBezTo>
                    <a:cubicBezTo>
                      <a:pt x="244" y="222"/>
                      <a:pt x="267" y="177"/>
                      <a:pt x="267" y="131"/>
                    </a:cubicBezTo>
                    <a:cubicBezTo>
                      <a:pt x="267" y="57"/>
                      <a:pt x="209" y="0"/>
                      <a:pt x="134" y="0"/>
                    </a:cubicBezTo>
                    <a:cubicBezTo>
                      <a:pt x="58" y="0"/>
                      <a:pt x="0" y="57"/>
                      <a:pt x="0" y="131"/>
                    </a:cubicBezTo>
                    <a:cubicBezTo>
                      <a:pt x="0" y="177"/>
                      <a:pt x="24" y="222"/>
                      <a:pt x="70" y="245"/>
                    </a:cubicBezTo>
                    <a:cubicBezTo>
                      <a:pt x="70" y="245"/>
                      <a:pt x="70" y="245"/>
                      <a:pt x="70" y="245"/>
                    </a:cubicBezTo>
                    <a:cubicBezTo>
                      <a:pt x="70" y="656"/>
                      <a:pt x="70" y="656"/>
                      <a:pt x="70" y="656"/>
                    </a:cubicBezTo>
                    <a:cubicBezTo>
                      <a:pt x="70" y="690"/>
                      <a:pt x="99" y="719"/>
                      <a:pt x="134" y="719"/>
                    </a:cubicBezTo>
                    <a:cubicBezTo>
                      <a:pt x="168" y="719"/>
                      <a:pt x="197" y="690"/>
                      <a:pt x="197" y="656"/>
                    </a:cubicBezTo>
                    <a:cubicBezTo>
                      <a:pt x="197" y="245"/>
                      <a:pt x="197" y="245"/>
                      <a:pt x="197" y="245"/>
                    </a:cubicBezTo>
                    <a:cubicBezTo>
                      <a:pt x="197" y="245"/>
                      <a:pt x="197" y="245"/>
                      <a:pt x="197" y="245"/>
                    </a:cubicBezTo>
                    <a:close/>
                    <a:moveTo>
                      <a:pt x="174" y="222"/>
                    </a:moveTo>
                    <a:cubicBezTo>
                      <a:pt x="163" y="222"/>
                      <a:pt x="163" y="222"/>
                      <a:pt x="163" y="222"/>
                    </a:cubicBezTo>
                    <a:cubicBezTo>
                      <a:pt x="163" y="656"/>
                      <a:pt x="163" y="656"/>
                      <a:pt x="163" y="656"/>
                    </a:cubicBezTo>
                    <a:cubicBezTo>
                      <a:pt x="163" y="673"/>
                      <a:pt x="151" y="685"/>
                      <a:pt x="134" y="685"/>
                    </a:cubicBezTo>
                    <a:cubicBezTo>
                      <a:pt x="116" y="685"/>
                      <a:pt x="105" y="673"/>
                      <a:pt x="105" y="656"/>
                    </a:cubicBezTo>
                    <a:cubicBezTo>
                      <a:pt x="105" y="222"/>
                      <a:pt x="105" y="222"/>
                      <a:pt x="105" y="222"/>
                    </a:cubicBezTo>
                    <a:cubicBezTo>
                      <a:pt x="93" y="222"/>
                      <a:pt x="93" y="222"/>
                      <a:pt x="93" y="222"/>
                    </a:cubicBezTo>
                    <a:cubicBezTo>
                      <a:pt x="58" y="205"/>
                      <a:pt x="35" y="171"/>
                      <a:pt x="35" y="131"/>
                    </a:cubicBezTo>
                    <a:cubicBezTo>
                      <a:pt x="35" y="85"/>
                      <a:pt x="64" y="51"/>
                      <a:pt x="110" y="40"/>
                    </a:cubicBezTo>
                    <a:cubicBezTo>
                      <a:pt x="116" y="34"/>
                      <a:pt x="116" y="34"/>
                      <a:pt x="116" y="34"/>
                    </a:cubicBezTo>
                    <a:cubicBezTo>
                      <a:pt x="116" y="108"/>
                      <a:pt x="116" y="108"/>
                      <a:pt x="116" y="108"/>
                    </a:cubicBezTo>
                    <a:cubicBezTo>
                      <a:pt x="116" y="119"/>
                      <a:pt x="122" y="125"/>
                      <a:pt x="134" y="125"/>
                    </a:cubicBezTo>
                    <a:cubicBezTo>
                      <a:pt x="145" y="125"/>
                      <a:pt x="151" y="119"/>
                      <a:pt x="151" y="108"/>
                    </a:cubicBezTo>
                    <a:cubicBezTo>
                      <a:pt x="151" y="34"/>
                      <a:pt x="151" y="34"/>
                      <a:pt x="151" y="34"/>
                    </a:cubicBezTo>
                    <a:cubicBezTo>
                      <a:pt x="157" y="40"/>
                      <a:pt x="157" y="40"/>
                      <a:pt x="157" y="40"/>
                    </a:cubicBezTo>
                    <a:cubicBezTo>
                      <a:pt x="203" y="51"/>
                      <a:pt x="232" y="85"/>
                      <a:pt x="232" y="131"/>
                    </a:cubicBezTo>
                    <a:cubicBezTo>
                      <a:pt x="232" y="171"/>
                      <a:pt x="209" y="205"/>
                      <a:pt x="1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grpSp>
    </p:spTree>
    <p:extLst>
      <p:ext uri="{BB962C8B-B14F-4D97-AF65-F5344CB8AC3E}">
        <p14:creationId xmlns:p14="http://schemas.microsoft.com/office/powerpoint/2010/main" val="74506152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ptimize your operation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a:xfrm>
            <a:off x="0" y="3849977"/>
            <a:ext cx="4857998" cy="271786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userDrawn="1"/>
        </p:nvGrpSpPr>
        <p:grpSpPr>
          <a:xfrm>
            <a:off x="0" y="3681329"/>
            <a:ext cx="4995045" cy="2886511"/>
            <a:chOff x="-1" y="3609474"/>
            <a:chExt cx="4896853" cy="2830170"/>
          </a:xfrm>
        </p:grpSpPr>
        <p:sp>
          <p:nvSpPr>
            <p:cNvPr id="5" name="Rectangle 4"/>
            <p:cNvSpPr/>
            <p:nvPr/>
          </p:nvSpPr>
          <p:spPr>
            <a:xfrm>
              <a:off x="-1" y="3609474"/>
              <a:ext cx="4896853" cy="283017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56" dirty="0">
                <a:solidFill>
                  <a:prstClr val="white"/>
                </a:solidFill>
                <a:latin typeface="Segoe UI Light"/>
              </a:endParaRPr>
            </a:p>
          </p:txBody>
        </p:sp>
        <p:grpSp>
          <p:nvGrpSpPr>
            <p:cNvPr id="12" name="Group 11"/>
            <p:cNvGrpSpPr/>
            <p:nvPr userDrawn="1"/>
          </p:nvGrpSpPr>
          <p:grpSpPr>
            <a:xfrm>
              <a:off x="3500438" y="5108576"/>
              <a:ext cx="1044575" cy="1060450"/>
              <a:chOff x="3500438" y="5108576"/>
              <a:chExt cx="1044575" cy="1060450"/>
            </a:xfrm>
          </p:grpSpPr>
          <p:sp>
            <p:nvSpPr>
              <p:cNvPr id="8" name="Freeform 5"/>
              <p:cNvSpPr>
                <a:spLocks/>
              </p:cNvSpPr>
              <p:nvPr userDrawn="1"/>
            </p:nvSpPr>
            <p:spPr bwMode="auto">
              <a:xfrm>
                <a:off x="3500438" y="5108576"/>
                <a:ext cx="688975" cy="1020763"/>
              </a:xfrm>
              <a:custGeom>
                <a:avLst/>
                <a:gdLst>
                  <a:gd name="T0" fmla="*/ 36 w 477"/>
                  <a:gd name="T1" fmla="*/ 371 h 708"/>
                  <a:gd name="T2" fmla="*/ 360 w 477"/>
                  <a:gd name="T3" fmla="*/ 36 h 708"/>
                  <a:gd name="T4" fmla="*/ 468 w 477"/>
                  <a:gd name="T5" fmla="*/ 54 h 708"/>
                  <a:gd name="T6" fmla="*/ 477 w 477"/>
                  <a:gd name="T7" fmla="*/ 19 h 708"/>
                  <a:gd name="T8" fmla="*/ 360 w 477"/>
                  <a:gd name="T9" fmla="*/ 0 h 708"/>
                  <a:gd name="T10" fmla="*/ 0 w 477"/>
                  <a:gd name="T11" fmla="*/ 371 h 708"/>
                  <a:gd name="T12" fmla="*/ 203 w 477"/>
                  <a:gd name="T13" fmla="*/ 708 h 708"/>
                  <a:gd name="T14" fmla="*/ 220 w 477"/>
                  <a:gd name="T15" fmla="*/ 676 h 708"/>
                  <a:gd name="T16" fmla="*/ 36 w 477"/>
                  <a:gd name="T17" fmla="*/ 37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708">
                    <a:moveTo>
                      <a:pt x="36" y="371"/>
                    </a:moveTo>
                    <a:cubicBezTo>
                      <a:pt x="36" y="186"/>
                      <a:pt x="181" y="36"/>
                      <a:pt x="360" y="36"/>
                    </a:cubicBezTo>
                    <a:cubicBezTo>
                      <a:pt x="398" y="36"/>
                      <a:pt x="432" y="45"/>
                      <a:pt x="468" y="54"/>
                    </a:cubicBezTo>
                    <a:cubicBezTo>
                      <a:pt x="477" y="19"/>
                      <a:pt x="477" y="19"/>
                      <a:pt x="477" y="19"/>
                    </a:cubicBezTo>
                    <a:cubicBezTo>
                      <a:pt x="440" y="10"/>
                      <a:pt x="403" y="0"/>
                      <a:pt x="360" y="0"/>
                    </a:cubicBezTo>
                    <a:cubicBezTo>
                      <a:pt x="161" y="0"/>
                      <a:pt x="0" y="166"/>
                      <a:pt x="0" y="371"/>
                    </a:cubicBezTo>
                    <a:cubicBezTo>
                      <a:pt x="0" y="512"/>
                      <a:pt x="78" y="641"/>
                      <a:pt x="203" y="708"/>
                    </a:cubicBezTo>
                    <a:cubicBezTo>
                      <a:pt x="220" y="676"/>
                      <a:pt x="220" y="676"/>
                      <a:pt x="220" y="676"/>
                    </a:cubicBezTo>
                    <a:cubicBezTo>
                      <a:pt x="107" y="615"/>
                      <a:pt x="36" y="498"/>
                      <a:pt x="36" y="371"/>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9" name="Freeform 6"/>
              <p:cNvSpPr>
                <a:spLocks noEditPoints="1"/>
              </p:cNvSpPr>
              <p:nvPr userDrawn="1"/>
            </p:nvSpPr>
            <p:spPr bwMode="auto">
              <a:xfrm>
                <a:off x="3683000" y="5307013"/>
                <a:ext cx="679450" cy="681038"/>
              </a:xfrm>
              <a:custGeom>
                <a:avLst/>
                <a:gdLst>
                  <a:gd name="T0" fmla="*/ 454 w 470"/>
                  <a:gd name="T1" fmla="*/ 123 h 472"/>
                  <a:gd name="T2" fmla="*/ 418 w 470"/>
                  <a:gd name="T3" fmla="*/ 141 h 472"/>
                  <a:gd name="T4" fmla="*/ 326 w 470"/>
                  <a:gd name="T5" fmla="*/ 52 h 472"/>
                  <a:gd name="T6" fmla="*/ 347 w 470"/>
                  <a:gd name="T7" fmla="*/ 20 h 472"/>
                  <a:gd name="T8" fmla="*/ 317 w 470"/>
                  <a:gd name="T9" fmla="*/ 0 h 472"/>
                  <a:gd name="T10" fmla="*/ 291 w 470"/>
                  <a:gd name="T11" fmla="*/ 38 h 472"/>
                  <a:gd name="T12" fmla="*/ 235 w 470"/>
                  <a:gd name="T13" fmla="*/ 30 h 472"/>
                  <a:gd name="T14" fmla="*/ 179 w 470"/>
                  <a:gd name="T15" fmla="*/ 38 h 472"/>
                  <a:gd name="T16" fmla="*/ 153 w 470"/>
                  <a:gd name="T17" fmla="*/ 0 h 472"/>
                  <a:gd name="T18" fmla="*/ 123 w 470"/>
                  <a:gd name="T19" fmla="*/ 20 h 472"/>
                  <a:gd name="T20" fmla="*/ 144 w 470"/>
                  <a:gd name="T21" fmla="*/ 52 h 472"/>
                  <a:gd name="T22" fmla="*/ 52 w 470"/>
                  <a:gd name="T23" fmla="*/ 141 h 472"/>
                  <a:gd name="T24" fmla="*/ 16 w 470"/>
                  <a:gd name="T25" fmla="*/ 123 h 472"/>
                  <a:gd name="T26" fmla="*/ 0 w 470"/>
                  <a:gd name="T27" fmla="*/ 155 h 472"/>
                  <a:gd name="T28" fmla="*/ 38 w 470"/>
                  <a:gd name="T29" fmla="*/ 175 h 472"/>
                  <a:gd name="T30" fmla="*/ 29 w 470"/>
                  <a:gd name="T31" fmla="*/ 236 h 472"/>
                  <a:gd name="T32" fmla="*/ 38 w 470"/>
                  <a:gd name="T33" fmla="*/ 298 h 472"/>
                  <a:gd name="T34" fmla="*/ 0 w 470"/>
                  <a:gd name="T35" fmla="*/ 318 h 472"/>
                  <a:gd name="T36" fmla="*/ 16 w 470"/>
                  <a:gd name="T37" fmla="*/ 350 h 472"/>
                  <a:gd name="T38" fmla="*/ 52 w 470"/>
                  <a:gd name="T39" fmla="*/ 332 h 472"/>
                  <a:gd name="T40" fmla="*/ 140 w 470"/>
                  <a:gd name="T41" fmla="*/ 419 h 472"/>
                  <a:gd name="T42" fmla="*/ 122 w 470"/>
                  <a:gd name="T43" fmla="*/ 455 h 472"/>
                  <a:gd name="T44" fmla="*/ 154 w 470"/>
                  <a:gd name="T45" fmla="*/ 472 h 472"/>
                  <a:gd name="T46" fmla="*/ 173 w 470"/>
                  <a:gd name="T47" fmla="*/ 433 h 472"/>
                  <a:gd name="T48" fmla="*/ 235 w 470"/>
                  <a:gd name="T49" fmla="*/ 443 h 472"/>
                  <a:gd name="T50" fmla="*/ 297 w 470"/>
                  <a:gd name="T51" fmla="*/ 433 h 472"/>
                  <a:gd name="T52" fmla="*/ 316 w 470"/>
                  <a:gd name="T53" fmla="*/ 472 h 472"/>
                  <a:gd name="T54" fmla="*/ 348 w 470"/>
                  <a:gd name="T55" fmla="*/ 455 h 472"/>
                  <a:gd name="T56" fmla="*/ 330 w 470"/>
                  <a:gd name="T57" fmla="*/ 419 h 472"/>
                  <a:gd name="T58" fmla="*/ 418 w 470"/>
                  <a:gd name="T59" fmla="*/ 332 h 472"/>
                  <a:gd name="T60" fmla="*/ 454 w 470"/>
                  <a:gd name="T61" fmla="*/ 350 h 472"/>
                  <a:gd name="T62" fmla="*/ 470 w 470"/>
                  <a:gd name="T63" fmla="*/ 318 h 472"/>
                  <a:gd name="T64" fmla="*/ 432 w 470"/>
                  <a:gd name="T65" fmla="*/ 298 h 472"/>
                  <a:gd name="T66" fmla="*/ 441 w 470"/>
                  <a:gd name="T67" fmla="*/ 236 h 472"/>
                  <a:gd name="T68" fmla="*/ 432 w 470"/>
                  <a:gd name="T69" fmla="*/ 175 h 472"/>
                  <a:gd name="T70" fmla="*/ 470 w 470"/>
                  <a:gd name="T71" fmla="*/ 155 h 472"/>
                  <a:gd name="T72" fmla="*/ 454 w 470"/>
                  <a:gd name="T73" fmla="*/ 123 h 472"/>
                  <a:gd name="T74" fmla="*/ 235 w 470"/>
                  <a:gd name="T75" fmla="*/ 407 h 472"/>
                  <a:gd name="T76" fmla="*/ 65 w 470"/>
                  <a:gd name="T77" fmla="*/ 236 h 472"/>
                  <a:gd name="T78" fmla="*/ 235 w 470"/>
                  <a:gd name="T79" fmla="*/ 66 h 472"/>
                  <a:gd name="T80" fmla="*/ 405 w 470"/>
                  <a:gd name="T81" fmla="*/ 236 h 472"/>
                  <a:gd name="T82" fmla="*/ 235 w 470"/>
                  <a:gd name="T83" fmla="*/ 40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0" h="472">
                    <a:moveTo>
                      <a:pt x="454" y="123"/>
                    </a:moveTo>
                    <a:cubicBezTo>
                      <a:pt x="418" y="141"/>
                      <a:pt x="418" y="141"/>
                      <a:pt x="418" y="141"/>
                    </a:cubicBezTo>
                    <a:cubicBezTo>
                      <a:pt x="397" y="103"/>
                      <a:pt x="365" y="71"/>
                      <a:pt x="326" y="52"/>
                    </a:cubicBezTo>
                    <a:cubicBezTo>
                      <a:pt x="347" y="20"/>
                      <a:pt x="347" y="20"/>
                      <a:pt x="347" y="20"/>
                    </a:cubicBezTo>
                    <a:cubicBezTo>
                      <a:pt x="317" y="0"/>
                      <a:pt x="317" y="0"/>
                      <a:pt x="317" y="0"/>
                    </a:cubicBezTo>
                    <a:cubicBezTo>
                      <a:pt x="291" y="38"/>
                      <a:pt x="291" y="38"/>
                      <a:pt x="291" y="38"/>
                    </a:cubicBezTo>
                    <a:cubicBezTo>
                      <a:pt x="274" y="33"/>
                      <a:pt x="255" y="30"/>
                      <a:pt x="235" y="30"/>
                    </a:cubicBezTo>
                    <a:cubicBezTo>
                      <a:pt x="215" y="30"/>
                      <a:pt x="196" y="33"/>
                      <a:pt x="179" y="38"/>
                    </a:cubicBezTo>
                    <a:cubicBezTo>
                      <a:pt x="153" y="0"/>
                      <a:pt x="153" y="0"/>
                      <a:pt x="153" y="0"/>
                    </a:cubicBezTo>
                    <a:cubicBezTo>
                      <a:pt x="123" y="20"/>
                      <a:pt x="123" y="20"/>
                      <a:pt x="123" y="20"/>
                    </a:cubicBezTo>
                    <a:cubicBezTo>
                      <a:pt x="144" y="52"/>
                      <a:pt x="144" y="52"/>
                      <a:pt x="144" y="52"/>
                    </a:cubicBezTo>
                    <a:cubicBezTo>
                      <a:pt x="105" y="71"/>
                      <a:pt x="73" y="103"/>
                      <a:pt x="52" y="141"/>
                    </a:cubicBezTo>
                    <a:cubicBezTo>
                      <a:pt x="16" y="123"/>
                      <a:pt x="16" y="123"/>
                      <a:pt x="16" y="123"/>
                    </a:cubicBezTo>
                    <a:cubicBezTo>
                      <a:pt x="0" y="155"/>
                      <a:pt x="0" y="155"/>
                      <a:pt x="0" y="155"/>
                    </a:cubicBezTo>
                    <a:cubicBezTo>
                      <a:pt x="38" y="175"/>
                      <a:pt x="38" y="175"/>
                      <a:pt x="38" y="175"/>
                    </a:cubicBezTo>
                    <a:cubicBezTo>
                      <a:pt x="32" y="194"/>
                      <a:pt x="29" y="215"/>
                      <a:pt x="29" y="236"/>
                    </a:cubicBezTo>
                    <a:cubicBezTo>
                      <a:pt x="29" y="258"/>
                      <a:pt x="32" y="279"/>
                      <a:pt x="38" y="298"/>
                    </a:cubicBezTo>
                    <a:cubicBezTo>
                      <a:pt x="0" y="318"/>
                      <a:pt x="0" y="318"/>
                      <a:pt x="0" y="318"/>
                    </a:cubicBezTo>
                    <a:cubicBezTo>
                      <a:pt x="16" y="350"/>
                      <a:pt x="16" y="350"/>
                      <a:pt x="16" y="350"/>
                    </a:cubicBezTo>
                    <a:cubicBezTo>
                      <a:pt x="52" y="332"/>
                      <a:pt x="52" y="332"/>
                      <a:pt x="52" y="332"/>
                    </a:cubicBezTo>
                    <a:cubicBezTo>
                      <a:pt x="72" y="369"/>
                      <a:pt x="102" y="400"/>
                      <a:pt x="140" y="419"/>
                    </a:cubicBezTo>
                    <a:cubicBezTo>
                      <a:pt x="122" y="455"/>
                      <a:pt x="122" y="455"/>
                      <a:pt x="122" y="455"/>
                    </a:cubicBezTo>
                    <a:cubicBezTo>
                      <a:pt x="154" y="472"/>
                      <a:pt x="154" y="472"/>
                      <a:pt x="154" y="472"/>
                    </a:cubicBezTo>
                    <a:cubicBezTo>
                      <a:pt x="173" y="433"/>
                      <a:pt x="173" y="433"/>
                      <a:pt x="173" y="433"/>
                    </a:cubicBezTo>
                    <a:cubicBezTo>
                      <a:pt x="193" y="439"/>
                      <a:pt x="213" y="443"/>
                      <a:pt x="235" y="443"/>
                    </a:cubicBezTo>
                    <a:cubicBezTo>
                      <a:pt x="257" y="443"/>
                      <a:pt x="277" y="439"/>
                      <a:pt x="297" y="433"/>
                    </a:cubicBezTo>
                    <a:cubicBezTo>
                      <a:pt x="316" y="472"/>
                      <a:pt x="316" y="472"/>
                      <a:pt x="316" y="472"/>
                    </a:cubicBezTo>
                    <a:cubicBezTo>
                      <a:pt x="348" y="455"/>
                      <a:pt x="348" y="455"/>
                      <a:pt x="348" y="455"/>
                    </a:cubicBezTo>
                    <a:cubicBezTo>
                      <a:pt x="330" y="419"/>
                      <a:pt x="330" y="419"/>
                      <a:pt x="330" y="419"/>
                    </a:cubicBezTo>
                    <a:cubicBezTo>
                      <a:pt x="368" y="400"/>
                      <a:pt x="398" y="369"/>
                      <a:pt x="418" y="332"/>
                    </a:cubicBezTo>
                    <a:cubicBezTo>
                      <a:pt x="454" y="350"/>
                      <a:pt x="454" y="350"/>
                      <a:pt x="454" y="350"/>
                    </a:cubicBezTo>
                    <a:cubicBezTo>
                      <a:pt x="470" y="318"/>
                      <a:pt x="470" y="318"/>
                      <a:pt x="470" y="318"/>
                    </a:cubicBezTo>
                    <a:cubicBezTo>
                      <a:pt x="432" y="298"/>
                      <a:pt x="432" y="298"/>
                      <a:pt x="432" y="298"/>
                    </a:cubicBezTo>
                    <a:cubicBezTo>
                      <a:pt x="438" y="279"/>
                      <a:pt x="441" y="258"/>
                      <a:pt x="441" y="236"/>
                    </a:cubicBezTo>
                    <a:cubicBezTo>
                      <a:pt x="441" y="215"/>
                      <a:pt x="438" y="194"/>
                      <a:pt x="432" y="175"/>
                    </a:cubicBezTo>
                    <a:cubicBezTo>
                      <a:pt x="470" y="155"/>
                      <a:pt x="470" y="155"/>
                      <a:pt x="470" y="155"/>
                    </a:cubicBezTo>
                    <a:lnTo>
                      <a:pt x="454" y="123"/>
                    </a:lnTo>
                    <a:close/>
                    <a:moveTo>
                      <a:pt x="235" y="407"/>
                    </a:moveTo>
                    <a:cubicBezTo>
                      <a:pt x="141" y="407"/>
                      <a:pt x="65" y="330"/>
                      <a:pt x="65" y="236"/>
                    </a:cubicBezTo>
                    <a:cubicBezTo>
                      <a:pt x="65" y="143"/>
                      <a:pt x="141" y="66"/>
                      <a:pt x="235" y="66"/>
                    </a:cubicBezTo>
                    <a:cubicBezTo>
                      <a:pt x="329" y="66"/>
                      <a:pt x="405" y="143"/>
                      <a:pt x="405" y="236"/>
                    </a:cubicBezTo>
                    <a:cubicBezTo>
                      <a:pt x="405" y="330"/>
                      <a:pt x="329" y="407"/>
                      <a:pt x="235" y="407"/>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0" name="Freeform 7"/>
              <p:cNvSpPr>
                <a:spLocks/>
              </p:cNvSpPr>
              <p:nvPr userDrawn="1"/>
            </p:nvSpPr>
            <p:spPr bwMode="auto">
              <a:xfrm>
                <a:off x="4227513" y="5165726"/>
                <a:ext cx="277813" cy="277813"/>
              </a:xfrm>
              <a:custGeom>
                <a:avLst/>
                <a:gdLst>
                  <a:gd name="T0" fmla="*/ 160 w 192"/>
                  <a:gd name="T1" fmla="*/ 193 h 193"/>
                  <a:gd name="T2" fmla="*/ 192 w 192"/>
                  <a:gd name="T3" fmla="*/ 177 h 193"/>
                  <a:gd name="T4" fmla="*/ 15 w 192"/>
                  <a:gd name="T5" fmla="*/ 0 h 193"/>
                  <a:gd name="T6" fmla="*/ 0 w 192"/>
                  <a:gd name="T7" fmla="*/ 33 h 193"/>
                  <a:gd name="T8" fmla="*/ 160 w 192"/>
                  <a:gd name="T9" fmla="*/ 193 h 193"/>
                </a:gdLst>
                <a:ahLst/>
                <a:cxnLst>
                  <a:cxn ang="0">
                    <a:pos x="T0" y="T1"/>
                  </a:cxn>
                  <a:cxn ang="0">
                    <a:pos x="T2" y="T3"/>
                  </a:cxn>
                  <a:cxn ang="0">
                    <a:pos x="T4" y="T5"/>
                  </a:cxn>
                  <a:cxn ang="0">
                    <a:pos x="T6" y="T7"/>
                  </a:cxn>
                  <a:cxn ang="0">
                    <a:pos x="T8" y="T9"/>
                  </a:cxn>
                </a:cxnLst>
                <a:rect l="0" t="0" r="r" b="b"/>
                <a:pathLst>
                  <a:path w="192" h="193">
                    <a:moveTo>
                      <a:pt x="160" y="193"/>
                    </a:moveTo>
                    <a:cubicBezTo>
                      <a:pt x="192" y="177"/>
                      <a:pt x="192" y="177"/>
                      <a:pt x="192" y="177"/>
                    </a:cubicBezTo>
                    <a:cubicBezTo>
                      <a:pt x="153" y="99"/>
                      <a:pt x="88" y="35"/>
                      <a:pt x="15" y="0"/>
                    </a:cubicBezTo>
                    <a:cubicBezTo>
                      <a:pt x="0" y="33"/>
                      <a:pt x="0" y="33"/>
                      <a:pt x="0" y="33"/>
                    </a:cubicBezTo>
                    <a:cubicBezTo>
                      <a:pt x="66" y="64"/>
                      <a:pt x="124" y="122"/>
                      <a:pt x="160" y="193"/>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1" name="Freeform 8"/>
              <p:cNvSpPr>
                <a:spLocks/>
              </p:cNvSpPr>
              <p:nvPr userDrawn="1"/>
            </p:nvSpPr>
            <p:spPr bwMode="auto">
              <a:xfrm>
                <a:off x="3856038" y="5464176"/>
                <a:ext cx="688975" cy="704850"/>
              </a:xfrm>
              <a:custGeom>
                <a:avLst/>
                <a:gdLst>
                  <a:gd name="T0" fmla="*/ 458 w 477"/>
                  <a:gd name="T1" fmla="*/ 0 h 489"/>
                  <a:gd name="T2" fmla="*/ 423 w 477"/>
                  <a:gd name="T3" fmla="*/ 9 h 489"/>
                  <a:gd name="T4" fmla="*/ 441 w 477"/>
                  <a:gd name="T5" fmla="*/ 120 h 489"/>
                  <a:gd name="T6" fmla="*/ 117 w 477"/>
                  <a:gd name="T7" fmla="*/ 453 h 489"/>
                  <a:gd name="T8" fmla="*/ 9 w 477"/>
                  <a:gd name="T9" fmla="*/ 435 h 489"/>
                  <a:gd name="T10" fmla="*/ 9 w 477"/>
                  <a:gd name="T11" fmla="*/ 435 h 489"/>
                  <a:gd name="T12" fmla="*/ 0 w 477"/>
                  <a:gd name="T13" fmla="*/ 470 h 489"/>
                  <a:gd name="T14" fmla="*/ 117 w 477"/>
                  <a:gd name="T15" fmla="*/ 489 h 489"/>
                  <a:gd name="T16" fmla="*/ 477 w 477"/>
                  <a:gd name="T17" fmla="*/ 120 h 489"/>
                  <a:gd name="T18" fmla="*/ 458 w 477"/>
                  <a:gd name="T19"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489">
                    <a:moveTo>
                      <a:pt x="458" y="0"/>
                    </a:moveTo>
                    <a:cubicBezTo>
                      <a:pt x="423" y="9"/>
                      <a:pt x="423" y="9"/>
                      <a:pt x="423" y="9"/>
                    </a:cubicBezTo>
                    <a:cubicBezTo>
                      <a:pt x="432" y="45"/>
                      <a:pt x="441" y="80"/>
                      <a:pt x="441" y="120"/>
                    </a:cubicBezTo>
                    <a:cubicBezTo>
                      <a:pt x="441" y="304"/>
                      <a:pt x="296" y="453"/>
                      <a:pt x="117" y="453"/>
                    </a:cubicBezTo>
                    <a:cubicBezTo>
                      <a:pt x="79" y="453"/>
                      <a:pt x="45" y="444"/>
                      <a:pt x="9" y="435"/>
                    </a:cubicBezTo>
                    <a:cubicBezTo>
                      <a:pt x="9" y="435"/>
                      <a:pt x="9" y="435"/>
                      <a:pt x="9" y="435"/>
                    </a:cubicBezTo>
                    <a:cubicBezTo>
                      <a:pt x="0" y="470"/>
                      <a:pt x="0" y="470"/>
                      <a:pt x="0" y="470"/>
                    </a:cubicBezTo>
                    <a:cubicBezTo>
                      <a:pt x="37" y="480"/>
                      <a:pt x="74" y="489"/>
                      <a:pt x="117" y="489"/>
                    </a:cubicBezTo>
                    <a:cubicBezTo>
                      <a:pt x="316" y="489"/>
                      <a:pt x="477" y="324"/>
                      <a:pt x="477" y="120"/>
                    </a:cubicBezTo>
                    <a:cubicBezTo>
                      <a:pt x="477" y="76"/>
                      <a:pt x="468" y="37"/>
                      <a:pt x="458" y="0"/>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sz="1836"/>
              </a:p>
            </p:txBody>
          </p:sp>
        </p:grpSp>
      </p:grpSp>
    </p:spTree>
    <p:extLst>
      <p:ext uri="{BB962C8B-B14F-4D97-AF65-F5344CB8AC3E}">
        <p14:creationId xmlns:p14="http://schemas.microsoft.com/office/powerpoint/2010/main" val="310986238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ransform your products section divider">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a:xfrm>
            <a:off x="0" y="3849977"/>
            <a:ext cx="4838566" cy="2717863"/>
          </a:xfrm>
          <a:noFill/>
        </p:spPr>
        <p:txBody>
          <a:bodyPr lIns="457200" bIns="457200" anchor="t" anchorCtr="0"/>
          <a:lstStyle>
            <a:lvl1pPr>
              <a:defRPr>
                <a:solidFill>
                  <a:schemeClr val="bg1"/>
                </a:solidFill>
              </a:defRPr>
            </a:lvl1pPr>
          </a:lstStyle>
          <a:p>
            <a:r>
              <a:rPr lang="en-US" dirty="0"/>
              <a:t>Click to edit Master title style</a:t>
            </a:r>
          </a:p>
        </p:txBody>
      </p:sp>
      <p:grpSp>
        <p:nvGrpSpPr>
          <p:cNvPr id="14" name="Group 13"/>
          <p:cNvGrpSpPr/>
          <p:nvPr userDrawn="1"/>
        </p:nvGrpSpPr>
        <p:grpSpPr>
          <a:xfrm>
            <a:off x="0" y="3681329"/>
            <a:ext cx="4995045" cy="2886511"/>
            <a:chOff x="-1" y="3609474"/>
            <a:chExt cx="4896853" cy="2830170"/>
          </a:xfrm>
        </p:grpSpPr>
        <p:sp>
          <p:nvSpPr>
            <p:cNvPr id="5" name="Rectangle 4"/>
            <p:cNvSpPr/>
            <p:nvPr/>
          </p:nvSpPr>
          <p:spPr>
            <a:xfrm>
              <a:off x="-1" y="3609474"/>
              <a:ext cx="4896853" cy="2830170"/>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a:endParaRPr lang="en-US" sz="2856" dirty="0">
                <a:solidFill>
                  <a:prstClr val="white"/>
                </a:solidFill>
                <a:latin typeface="Segoe UI Light"/>
              </a:endParaRPr>
            </a:p>
          </p:txBody>
        </p:sp>
        <p:sp>
          <p:nvSpPr>
            <p:cNvPr id="13" name="Freeform 5"/>
            <p:cNvSpPr>
              <a:spLocks noEditPoints="1"/>
            </p:cNvSpPr>
            <p:nvPr userDrawn="1"/>
          </p:nvSpPr>
          <p:spPr bwMode="auto">
            <a:xfrm>
              <a:off x="3683000" y="5300663"/>
              <a:ext cx="795338" cy="793750"/>
            </a:xfrm>
            <a:custGeom>
              <a:avLst/>
              <a:gdLst>
                <a:gd name="T0" fmla="*/ 483 w 501"/>
                <a:gd name="T1" fmla="*/ 148 h 500"/>
                <a:gd name="T2" fmla="*/ 483 w 501"/>
                <a:gd name="T3" fmla="*/ 148 h 500"/>
                <a:gd name="T4" fmla="*/ 482 w 501"/>
                <a:gd name="T5" fmla="*/ 148 h 500"/>
                <a:gd name="T6" fmla="*/ 404 w 501"/>
                <a:gd name="T7" fmla="*/ 69 h 500"/>
                <a:gd name="T8" fmla="*/ 404 w 501"/>
                <a:gd name="T9" fmla="*/ 69 h 500"/>
                <a:gd name="T10" fmla="*/ 403 w 501"/>
                <a:gd name="T11" fmla="*/ 69 h 500"/>
                <a:gd name="T12" fmla="*/ 334 w 501"/>
                <a:gd name="T13" fmla="*/ 0 h 500"/>
                <a:gd name="T14" fmla="*/ 0 w 501"/>
                <a:gd name="T15" fmla="*/ 0 h 500"/>
                <a:gd name="T16" fmla="*/ 0 w 501"/>
                <a:gd name="T17" fmla="*/ 334 h 500"/>
                <a:gd name="T18" fmla="*/ 167 w 501"/>
                <a:gd name="T19" fmla="*/ 500 h 500"/>
                <a:gd name="T20" fmla="*/ 501 w 501"/>
                <a:gd name="T21" fmla="*/ 500 h 500"/>
                <a:gd name="T22" fmla="*/ 501 w 501"/>
                <a:gd name="T23" fmla="*/ 166 h 500"/>
                <a:gd name="T24" fmla="*/ 483 w 501"/>
                <a:gd name="T25" fmla="*/ 148 h 500"/>
                <a:gd name="T26" fmla="*/ 181 w 501"/>
                <a:gd name="T27" fmla="*/ 148 h 500"/>
                <a:gd name="T28" fmla="*/ 64 w 501"/>
                <a:gd name="T29" fmla="*/ 36 h 500"/>
                <a:gd name="T30" fmla="*/ 169 w 501"/>
                <a:gd name="T31" fmla="*/ 36 h 500"/>
                <a:gd name="T32" fmla="*/ 288 w 501"/>
                <a:gd name="T33" fmla="*/ 148 h 500"/>
                <a:gd name="T34" fmla="*/ 181 w 501"/>
                <a:gd name="T35" fmla="*/ 148 h 500"/>
                <a:gd name="T36" fmla="*/ 342 w 501"/>
                <a:gd name="T37" fmla="*/ 148 h 500"/>
                <a:gd name="T38" fmla="*/ 296 w 501"/>
                <a:gd name="T39" fmla="*/ 106 h 500"/>
                <a:gd name="T40" fmla="*/ 388 w 501"/>
                <a:gd name="T41" fmla="*/ 106 h 500"/>
                <a:gd name="T42" fmla="*/ 431 w 501"/>
                <a:gd name="T43" fmla="*/ 148 h 500"/>
                <a:gd name="T44" fmla="*/ 342 w 501"/>
                <a:gd name="T45" fmla="*/ 148 h 500"/>
                <a:gd name="T46" fmla="*/ 352 w 501"/>
                <a:gd name="T47" fmla="*/ 69 h 500"/>
                <a:gd name="T48" fmla="*/ 258 w 501"/>
                <a:gd name="T49" fmla="*/ 69 h 500"/>
                <a:gd name="T50" fmla="*/ 222 w 501"/>
                <a:gd name="T51" fmla="*/ 36 h 500"/>
                <a:gd name="T52" fmla="*/ 319 w 501"/>
                <a:gd name="T53" fmla="*/ 36 h 500"/>
                <a:gd name="T54" fmla="*/ 352 w 501"/>
                <a:gd name="T55" fmla="*/ 69 h 500"/>
                <a:gd name="T56" fmla="*/ 37 w 501"/>
                <a:gd name="T57" fmla="*/ 61 h 500"/>
                <a:gd name="T58" fmla="*/ 158 w 501"/>
                <a:gd name="T59" fmla="*/ 176 h 500"/>
                <a:gd name="T60" fmla="*/ 158 w 501"/>
                <a:gd name="T61" fmla="*/ 440 h 500"/>
                <a:gd name="T62" fmla="*/ 37 w 501"/>
                <a:gd name="T63" fmla="*/ 319 h 500"/>
                <a:gd name="T64" fmla="*/ 37 w 501"/>
                <a:gd name="T65" fmla="*/ 61 h 500"/>
                <a:gd name="T66" fmla="*/ 194 w 501"/>
                <a:gd name="T67" fmla="*/ 464 h 500"/>
                <a:gd name="T68" fmla="*/ 194 w 501"/>
                <a:gd name="T69" fmla="*/ 185 h 500"/>
                <a:gd name="T70" fmla="*/ 464 w 501"/>
                <a:gd name="T71" fmla="*/ 185 h 500"/>
                <a:gd name="T72" fmla="*/ 464 w 501"/>
                <a:gd name="T73" fmla="*/ 464 h 500"/>
                <a:gd name="T74" fmla="*/ 194 w 501"/>
                <a:gd name="T75" fmla="*/ 46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1" h="500">
                  <a:moveTo>
                    <a:pt x="483" y="148"/>
                  </a:moveTo>
                  <a:lnTo>
                    <a:pt x="483" y="148"/>
                  </a:lnTo>
                  <a:lnTo>
                    <a:pt x="482" y="148"/>
                  </a:lnTo>
                  <a:lnTo>
                    <a:pt x="404" y="69"/>
                  </a:lnTo>
                  <a:lnTo>
                    <a:pt x="404" y="69"/>
                  </a:lnTo>
                  <a:lnTo>
                    <a:pt x="403" y="69"/>
                  </a:lnTo>
                  <a:lnTo>
                    <a:pt x="334" y="0"/>
                  </a:lnTo>
                  <a:lnTo>
                    <a:pt x="0" y="0"/>
                  </a:lnTo>
                  <a:lnTo>
                    <a:pt x="0" y="334"/>
                  </a:lnTo>
                  <a:lnTo>
                    <a:pt x="167" y="500"/>
                  </a:lnTo>
                  <a:lnTo>
                    <a:pt x="501" y="500"/>
                  </a:lnTo>
                  <a:lnTo>
                    <a:pt x="501" y="166"/>
                  </a:lnTo>
                  <a:lnTo>
                    <a:pt x="483" y="148"/>
                  </a:lnTo>
                  <a:close/>
                  <a:moveTo>
                    <a:pt x="181" y="148"/>
                  </a:moveTo>
                  <a:lnTo>
                    <a:pt x="64" y="36"/>
                  </a:lnTo>
                  <a:lnTo>
                    <a:pt x="169" y="36"/>
                  </a:lnTo>
                  <a:lnTo>
                    <a:pt x="288" y="148"/>
                  </a:lnTo>
                  <a:lnTo>
                    <a:pt x="181" y="148"/>
                  </a:lnTo>
                  <a:close/>
                  <a:moveTo>
                    <a:pt x="342" y="148"/>
                  </a:moveTo>
                  <a:lnTo>
                    <a:pt x="296" y="106"/>
                  </a:lnTo>
                  <a:lnTo>
                    <a:pt x="388" y="106"/>
                  </a:lnTo>
                  <a:lnTo>
                    <a:pt x="431" y="148"/>
                  </a:lnTo>
                  <a:lnTo>
                    <a:pt x="342" y="148"/>
                  </a:lnTo>
                  <a:close/>
                  <a:moveTo>
                    <a:pt x="352" y="69"/>
                  </a:moveTo>
                  <a:lnTo>
                    <a:pt x="258" y="69"/>
                  </a:lnTo>
                  <a:lnTo>
                    <a:pt x="222" y="36"/>
                  </a:lnTo>
                  <a:lnTo>
                    <a:pt x="319" y="36"/>
                  </a:lnTo>
                  <a:lnTo>
                    <a:pt x="352" y="69"/>
                  </a:lnTo>
                  <a:close/>
                  <a:moveTo>
                    <a:pt x="37" y="61"/>
                  </a:moveTo>
                  <a:lnTo>
                    <a:pt x="158" y="176"/>
                  </a:lnTo>
                  <a:lnTo>
                    <a:pt x="158" y="440"/>
                  </a:lnTo>
                  <a:lnTo>
                    <a:pt x="37" y="319"/>
                  </a:lnTo>
                  <a:lnTo>
                    <a:pt x="37" y="61"/>
                  </a:lnTo>
                  <a:close/>
                  <a:moveTo>
                    <a:pt x="194" y="464"/>
                  </a:moveTo>
                  <a:lnTo>
                    <a:pt x="194" y="185"/>
                  </a:lnTo>
                  <a:lnTo>
                    <a:pt x="464" y="185"/>
                  </a:lnTo>
                  <a:lnTo>
                    <a:pt x="464" y="464"/>
                  </a:lnTo>
                  <a:lnTo>
                    <a:pt x="194" y="464"/>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5922207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440364" y="-2896"/>
            <a:ext cx="6994348" cy="6994525"/>
          </a:xfrm>
          <a:prstGeom prst="rect">
            <a:avLst/>
          </a:prstGeom>
        </p:spPr>
      </p:pic>
    </p:spTree>
    <p:extLst>
      <p:ext uri="{BB962C8B-B14F-4D97-AF65-F5344CB8AC3E}">
        <p14:creationId xmlns:p14="http://schemas.microsoft.com/office/powerpoint/2010/main" val="952144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33184" y="1632056"/>
            <a:ext cx="12049414" cy="4668168"/>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33185" y="6683658"/>
            <a:ext cx="11426011" cy="310869"/>
          </a:xfrm>
        </p:spPr>
        <p:txBody>
          <a:bodyPr/>
          <a:lstStyle/>
          <a:p>
            <a:endParaRPr lang="en-US" dirty="0">
              <a:solidFill>
                <a:srgbClr val="505050"/>
              </a:solidFill>
            </a:endParaRPr>
          </a:p>
        </p:txBody>
      </p:sp>
    </p:spTree>
    <p:extLst>
      <p:ext uri="{BB962C8B-B14F-4D97-AF65-F5344CB8AC3E}">
        <p14:creationId xmlns:p14="http://schemas.microsoft.com/office/powerpoint/2010/main" val="137059719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33185" y="6683658"/>
            <a:ext cx="11426011" cy="310869"/>
          </a:xfrm>
        </p:spPr>
        <p:txBody>
          <a:bodyPr/>
          <a:lstStyle/>
          <a:p>
            <a:endParaRPr lang="en-US" dirty="0">
              <a:solidFill>
                <a:srgbClr val="505050"/>
              </a:solidFill>
            </a:endParaRPr>
          </a:p>
        </p:txBody>
      </p:sp>
    </p:spTree>
    <p:extLst>
      <p:ext uri="{BB962C8B-B14F-4D97-AF65-F5344CB8AC3E}">
        <p14:creationId xmlns:p14="http://schemas.microsoft.com/office/powerpoint/2010/main" val="410026218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58"/>
            <a:ext cx="11426011" cy="310869"/>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71428953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33184" y="1632056"/>
            <a:ext cx="12049414" cy="4585300"/>
          </a:xfrm>
          <a:prstGeom prst="rect">
            <a:avLst/>
          </a:prstGeom>
        </p:spPr>
        <p:txBody>
          <a:bodyPr lIns="137160" rIns="137160" bIns="137160"/>
          <a:lstStyle>
            <a:lvl1pPr marL="0" indent="0">
              <a:buNone/>
              <a:defRPr>
                <a:solidFill>
                  <a:schemeClr val="tx1"/>
                </a:solidFill>
                <a:latin typeface="Segoe UI" panose="020B0502040204020203" pitchFamily="34" charset="0"/>
                <a:cs typeface="Segoe UI" panose="020B0502040204020203" pitchFamily="34" charset="0"/>
              </a:defRPr>
            </a:lvl1pPr>
            <a:lvl2pPr marL="287273" indent="0">
              <a:buNone/>
              <a:defRPr>
                <a:solidFill>
                  <a:schemeClr val="tx1"/>
                </a:solidFill>
                <a:latin typeface="Segoe UI" panose="020B0502040204020203" pitchFamily="34" charset="0"/>
                <a:cs typeface="Segoe UI" panose="020B0502040204020203" pitchFamily="34" charset="0"/>
              </a:defRPr>
            </a:lvl2pPr>
            <a:lvl3pPr marL="600171" indent="0">
              <a:buNone/>
              <a:defRPr>
                <a:solidFill>
                  <a:schemeClr val="tx1"/>
                </a:solidFill>
                <a:latin typeface="Segoe UI" panose="020B0502040204020203" pitchFamily="34" charset="0"/>
                <a:cs typeface="Segoe UI" panose="020B0502040204020203" pitchFamily="34" charset="0"/>
              </a:defRPr>
            </a:lvl3pPr>
            <a:lvl4pPr marL="887445" indent="0">
              <a:buNone/>
              <a:defRPr>
                <a:solidFill>
                  <a:schemeClr val="tx1"/>
                </a:solidFill>
                <a:latin typeface="Segoe UI" panose="020B0502040204020203" pitchFamily="34" charset="0"/>
                <a:cs typeface="Segoe UI" panose="020B0502040204020203" pitchFamily="34" charset="0"/>
              </a:defRPr>
            </a:lvl4pPr>
            <a:lvl5pPr marL="1127512" indent="0">
              <a:buNone/>
              <a:defRPr>
                <a:solidFill>
                  <a:schemeClr val="tx1"/>
                </a:solidFill>
                <a:latin typeface="Segoe UI" panose="020B0502040204020203" pitchFamily="34" charset="0"/>
                <a:cs typeface="Segoe UI" panose="020B0502040204020203" pitchFamily="34"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33185" y="6683657"/>
            <a:ext cx="11426011" cy="310869"/>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0667999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33185" y="6683658"/>
            <a:ext cx="11426011" cy="310869"/>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33182" y="1628947"/>
            <a:ext cx="3917490" cy="4663017"/>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233241" y="1628947"/>
            <a:ext cx="3920182" cy="4663017"/>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235991" y="1628947"/>
            <a:ext cx="3917490" cy="4663017"/>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713971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33185" y="6683658"/>
            <a:ext cx="11426011" cy="310869"/>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33184"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234587"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235991" y="1628947"/>
            <a:ext cx="3917490" cy="3319032"/>
          </a:xfrm>
        </p:spPr>
        <p:txBody>
          <a:bodyPr lIns="137160" rIns="137160" bIns="137160"/>
          <a:lstStyle>
            <a:lvl1pPr>
              <a:lnSpc>
                <a:spcPct val="100000"/>
              </a:lnSpc>
              <a:spcAft>
                <a:spcPts val="1224"/>
              </a:spcAft>
              <a:defRPr/>
            </a:lvl1pPr>
            <a:lvl2pPr>
              <a:lnSpc>
                <a:spcPct val="100000"/>
              </a:lnSpc>
              <a:spcAft>
                <a:spcPts val="1224"/>
              </a:spcAft>
              <a:defRPr/>
            </a:lvl2pPr>
            <a:lvl3pPr>
              <a:lnSpc>
                <a:spcPct val="100000"/>
              </a:lnSpc>
              <a:spcAft>
                <a:spcPts val="1224"/>
              </a:spcAft>
              <a:defRPr/>
            </a:lvl3pPr>
            <a:lvl4pPr>
              <a:lnSpc>
                <a:spcPct val="100000"/>
              </a:lnSpc>
              <a:spcAft>
                <a:spcPts val="1224"/>
              </a:spcAft>
              <a:defRPr/>
            </a:lvl4pPr>
            <a:lvl5pPr>
              <a:lnSpc>
                <a:spcPct val="100000"/>
              </a:lnSpc>
              <a:spcAft>
                <a:spcPts val="1224"/>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33184" y="4947979"/>
            <a:ext cx="3917490" cy="1349166"/>
          </a:xfrm>
        </p:spPr>
        <p:txBody>
          <a:bodyPr lIns="137160" rIns="137160" bIns="137160"/>
          <a:lstStyle>
            <a:lvl1pPr>
              <a:lnSpc>
                <a:spcPct val="100000"/>
              </a:lnSpc>
              <a:spcAft>
                <a:spcPts val="1224"/>
              </a:spcAft>
              <a:defRPr sz="2448"/>
            </a:lvl1pPr>
          </a:lstStyle>
          <a:p>
            <a:pPr lvl="0"/>
            <a:r>
              <a:rPr lang="en-US"/>
              <a:t>Edit Master text styles</a:t>
            </a:r>
          </a:p>
        </p:txBody>
      </p:sp>
      <p:sp>
        <p:nvSpPr>
          <p:cNvPr id="17" name="Content Placeholder 8"/>
          <p:cNvSpPr>
            <a:spLocks noGrp="1"/>
          </p:cNvSpPr>
          <p:nvPr>
            <p:ph sz="quarter" idx="17"/>
          </p:nvPr>
        </p:nvSpPr>
        <p:spPr>
          <a:xfrm>
            <a:off x="4234587" y="4947979"/>
            <a:ext cx="3917490" cy="1349166"/>
          </a:xfrm>
        </p:spPr>
        <p:txBody>
          <a:bodyPr lIns="137160" rIns="137160" bIns="137160"/>
          <a:lstStyle>
            <a:lvl1pPr>
              <a:lnSpc>
                <a:spcPct val="100000"/>
              </a:lnSpc>
              <a:spcAft>
                <a:spcPts val="1224"/>
              </a:spcAft>
              <a:defRPr sz="2448"/>
            </a:lvl1pPr>
          </a:lstStyle>
          <a:p>
            <a:pPr lvl="0"/>
            <a:r>
              <a:rPr lang="en-US"/>
              <a:t>Edit Master text styles</a:t>
            </a:r>
          </a:p>
        </p:txBody>
      </p:sp>
      <p:sp>
        <p:nvSpPr>
          <p:cNvPr id="18" name="Content Placeholder 8"/>
          <p:cNvSpPr>
            <a:spLocks noGrp="1"/>
          </p:cNvSpPr>
          <p:nvPr>
            <p:ph sz="quarter" idx="18"/>
          </p:nvPr>
        </p:nvSpPr>
        <p:spPr>
          <a:xfrm>
            <a:off x="8235991" y="4947979"/>
            <a:ext cx="3917490" cy="1349166"/>
          </a:xfrm>
        </p:spPr>
        <p:txBody>
          <a:bodyPr lIns="137160" rIns="137160" bIns="137160"/>
          <a:lstStyle>
            <a:lvl1pPr>
              <a:lnSpc>
                <a:spcPct val="100000"/>
              </a:lnSpc>
              <a:spcAft>
                <a:spcPts val="1224"/>
              </a:spcAft>
              <a:defRPr sz="2448"/>
            </a:lvl1pPr>
          </a:lstStyle>
          <a:p>
            <a:pPr lvl="0"/>
            <a:r>
              <a:rPr lang="en-US"/>
              <a:t>Edit Master text styles</a:t>
            </a:r>
          </a:p>
        </p:txBody>
      </p:sp>
    </p:spTree>
    <p:extLst>
      <p:ext uri="{BB962C8B-B14F-4D97-AF65-F5344CB8AC3E}">
        <p14:creationId xmlns:p14="http://schemas.microsoft.com/office/powerpoint/2010/main" val="179288017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142251" y="1628947"/>
            <a:ext cx="4156850" cy="4153194"/>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1" y="1628947"/>
            <a:ext cx="4145491" cy="4153194"/>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33185" y="6683658"/>
            <a:ext cx="11426011" cy="310869"/>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290984" y="1628947"/>
            <a:ext cx="4143333" cy="4153194"/>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289026" y="3637153"/>
            <a:ext cx="2145292" cy="2144988"/>
          </a:xfrm>
          <a:solidFill>
            <a:schemeClr val="tx2"/>
          </a:solidFill>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153809" y="3637153"/>
            <a:ext cx="2145292" cy="2144988"/>
          </a:xfrm>
          <a:solidFill>
            <a:schemeClr val="tx2"/>
          </a:solidFill>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2000200" y="3637153"/>
            <a:ext cx="2145292" cy="2144988"/>
          </a:xfrm>
          <a:solidFill>
            <a:schemeClr val="tx2"/>
          </a:solidFill>
          <a:ln>
            <a:noFill/>
          </a:ln>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23412112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33184" y="1632056"/>
            <a:ext cx="8886898" cy="1657961"/>
          </a:xfrm>
        </p:spPr>
        <p:txBody>
          <a:bodyPr lIns="137160" rIns="137160" bIns="137160">
            <a:normAutofit/>
          </a:bodyPr>
          <a:lstStyle>
            <a:lvl1pPr>
              <a:defRPr sz="2040"/>
            </a:lvl1pPr>
            <a:lvl2pPr>
              <a:defRPr sz="1632"/>
            </a:lvl2pPr>
            <a:lvl3pPr>
              <a:defRPr sz="1428"/>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33185" y="6683658"/>
            <a:ext cx="11426011" cy="310868"/>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33183"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240059"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246937" y="3497263"/>
            <a:ext cx="39174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69295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33183" y="272009"/>
            <a:ext cx="12203292" cy="660594"/>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33183" y="1654413"/>
            <a:ext cx="5922871" cy="4663017"/>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1016" y="1654415"/>
            <a:ext cx="5922871" cy="4663016"/>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33184" y="6683658"/>
            <a:ext cx="11426012" cy="310869"/>
          </a:xfrm>
        </p:spPr>
        <p:txBody>
          <a:bodyPr/>
          <a:lstStyle/>
          <a:p>
            <a:endParaRPr lang="en-US"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5914862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33184" y="272009"/>
            <a:ext cx="2518629" cy="2664431"/>
          </a:xfrm>
        </p:spPr>
        <p:txBody>
          <a:bodyPr anchor="t"/>
          <a:lstStyle/>
          <a:p>
            <a:r>
              <a:rPr lang="en-US"/>
              <a:t>Click to edit Master title style</a:t>
            </a:r>
            <a:endParaRPr lang="en-US" dirty="0"/>
          </a:p>
        </p:txBody>
      </p:sp>
      <p:pic>
        <p:nvPicPr>
          <p:cNvPr id="11" name="Content Placeholder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51813" y="595830"/>
            <a:ext cx="9296023" cy="5802865"/>
          </a:xfrm>
          <a:prstGeom prst="rect">
            <a:avLst/>
          </a:prstGeom>
        </p:spPr>
      </p:pic>
      <p:sp>
        <p:nvSpPr>
          <p:cNvPr id="13" name="Media Placeholder 8"/>
          <p:cNvSpPr>
            <a:spLocks noGrp="1"/>
          </p:cNvSpPr>
          <p:nvPr>
            <p:ph type="media" sz="quarter" idx="11" hasCustomPrompt="1"/>
          </p:nvPr>
        </p:nvSpPr>
        <p:spPr>
          <a:xfrm>
            <a:off x="3334207" y="1158505"/>
            <a:ext cx="8116095" cy="4599871"/>
          </a:xfrm>
        </p:spPr>
        <p:txBody>
          <a:bodyPr/>
          <a:lstStyle>
            <a:lvl1pPr>
              <a:defRPr baseline="0"/>
            </a:lvl1pPr>
          </a:lstStyle>
          <a:p>
            <a:r>
              <a:rPr lang="en-US" dirty="0"/>
              <a:t>Click to insert demo video</a:t>
            </a:r>
          </a:p>
        </p:txBody>
      </p:sp>
      <p:pic>
        <p:nvPicPr>
          <p:cNvPr id="5" name="Content Placeholder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51813" y="595830"/>
            <a:ext cx="9296023" cy="5802865"/>
          </a:xfrm>
          <a:prstGeom prst="rect">
            <a:avLst/>
          </a:prstGeom>
        </p:spPr>
      </p:pic>
      <p:pic>
        <p:nvPicPr>
          <p:cNvPr id="6" name="Content Placeholder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51813" y="595830"/>
            <a:ext cx="9296023" cy="5802865"/>
          </a:xfrm>
          <a:prstGeom prst="rect">
            <a:avLst/>
          </a:prstGeom>
        </p:spPr>
      </p:pic>
    </p:spTree>
    <p:extLst>
      <p:ext uri="{BB962C8B-B14F-4D97-AF65-F5344CB8AC3E}">
        <p14:creationId xmlns:p14="http://schemas.microsoft.com/office/powerpoint/2010/main" val="15418326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217106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33184" y="272009"/>
            <a:ext cx="8783260" cy="1049179"/>
          </a:xfrm>
        </p:spPr>
        <p:txBody>
          <a:bodyPr anchor="t"/>
          <a:lstStyle/>
          <a:p>
            <a:r>
              <a:rPr lang="en-US"/>
              <a:t>Click to edit Master title style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595830"/>
            <a:ext cx="2901844" cy="1809928"/>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4672768"/>
            <a:ext cx="2901844" cy="1809928"/>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2626367"/>
            <a:ext cx="2901844" cy="1809928"/>
          </a:xfrm>
          <a:prstGeom prst="rect">
            <a:avLst/>
          </a:prstGeom>
        </p:spPr>
      </p:pic>
      <p:pic>
        <p:nvPicPr>
          <p:cNvPr id="8" name="Content Placeholder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2253791"/>
            <a:ext cx="8128835" cy="4740734"/>
          </a:xfrm>
          <a:prstGeom prst="rect">
            <a:avLst/>
          </a:prstGeom>
        </p:spPr>
      </p:pic>
      <p:sp>
        <p:nvSpPr>
          <p:cNvPr id="10" name="Picture Placeholder 9"/>
          <p:cNvSpPr>
            <a:spLocks noGrp="1"/>
          </p:cNvSpPr>
          <p:nvPr>
            <p:ph type="pic" sz="quarter" idx="10" hasCustomPrompt="1"/>
          </p:nvPr>
        </p:nvSpPr>
        <p:spPr>
          <a:xfrm>
            <a:off x="1" y="2805582"/>
            <a:ext cx="7539613" cy="4188943"/>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191332" y="772185"/>
            <a:ext cx="2545591" cy="1432892"/>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191332" y="2805906"/>
            <a:ext cx="2545591" cy="1429667"/>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191332" y="4840308"/>
            <a:ext cx="2545591" cy="1440193"/>
          </a:xfrm>
        </p:spPr>
        <p:txBody>
          <a:bodyPr/>
          <a:lstStyle>
            <a:lvl1pPr>
              <a:defRPr/>
            </a:lvl1pPr>
          </a:lstStyle>
          <a:p>
            <a:r>
              <a:rPr lang="en-US" dirty="0"/>
              <a:t>Click to add screenshot</a:t>
            </a:r>
          </a:p>
        </p:txBody>
      </p:sp>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595830"/>
            <a:ext cx="2901844" cy="1809928"/>
          </a:xfrm>
          <a:prstGeom prst="rect">
            <a:avLst/>
          </a:prstGeom>
        </p:spPr>
      </p:pic>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4672768"/>
            <a:ext cx="2901844" cy="1809928"/>
          </a:xfrm>
          <a:prstGeom prst="rect">
            <a:avLst/>
          </a:prstGeom>
        </p:spPr>
      </p:pic>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444" y="2626367"/>
            <a:ext cx="2901844" cy="1809928"/>
          </a:xfrm>
          <a:prstGeom prst="rect">
            <a:avLst/>
          </a:prstGeom>
        </p:spPr>
      </p:pic>
      <p:pic>
        <p:nvPicPr>
          <p:cNvPr id="17" name="Content Placeholder 1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2253791"/>
            <a:ext cx="8128835" cy="4740734"/>
          </a:xfrm>
          <a:prstGeom prst="rect">
            <a:avLst/>
          </a:prstGeom>
        </p:spPr>
      </p:pic>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016444" y="595830"/>
            <a:ext cx="2901844" cy="1809928"/>
          </a:xfrm>
          <a:prstGeom prst="rect">
            <a:avLst/>
          </a:prstGeom>
        </p:spPr>
      </p:pic>
      <p:pic>
        <p:nvPicPr>
          <p:cNvPr id="19" name="Picture 1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016444" y="4672768"/>
            <a:ext cx="2901844" cy="1809928"/>
          </a:xfrm>
          <a:prstGeom prst="rect">
            <a:avLst/>
          </a:prstGeom>
        </p:spPr>
      </p:pic>
      <p:pic>
        <p:nvPicPr>
          <p:cNvPr id="20" name="Pictur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016444" y="2626367"/>
            <a:ext cx="2901844" cy="1809928"/>
          </a:xfrm>
          <a:prstGeom prst="rect">
            <a:avLst/>
          </a:prstGeom>
        </p:spPr>
      </p:pic>
      <p:pic>
        <p:nvPicPr>
          <p:cNvPr id="21" name="Content Placeholder 18"/>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 y="2253791"/>
            <a:ext cx="8128835" cy="4740734"/>
          </a:xfrm>
          <a:prstGeom prst="rect">
            <a:avLst/>
          </a:prstGeom>
        </p:spPr>
      </p:pic>
    </p:spTree>
    <p:extLst>
      <p:ext uri="{BB962C8B-B14F-4D97-AF65-F5344CB8AC3E}">
        <p14:creationId xmlns:p14="http://schemas.microsoft.com/office/powerpoint/2010/main" val="20978235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436475" cy="6994525"/>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817515" y="2844437"/>
            <a:ext cx="2798207" cy="932603"/>
          </a:xfrm>
        </p:spPr>
        <p:txBody>
          <a:bodyPr>
            <a:normAutofit/>
          </a:bodyPr>
          <a:lstStyle>
            <a:lvl1pPr marL="0" marR="0" indent="0" algn="ctr" defTabSz="932597" rtl="0" eaLnBrk="1" fontAlgn="auto" latinLnBrk="0" hangingPunct="1">
              <a:lnSpc>
                <a:spcPct val="100000"/>
              </a:lnSpc>
              <a:spcBef>
                <a:spcPts val="0"/>
              </a:spcBef>
              <a:spcAft>
                <a:spcPts val="0"/>
              </a:spcAft>
              <a:buClrTx/>
              <a:buSzTx/>
              <a:buFont typeface="Wingdings" pitchFamily="2" charset="2"/>
              <a:buNone/>
              <a:tabLst/>
              <a:defRPr lang="en-US" sz="6119"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 typeface="Wingdings" pitchFamily="2" charset="2"/>
              <a:buNone/>
              <a:tabLst/>
              <a:defRPr/>
            </a:pPr>
            <a:r>
              <a:rPr lang="en-US" sz="4488"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60935181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9" y="-1026"/>
            <a:ext cx="6758302"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119" spc="-102"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920"/>
            <a:ext cx="12436475" cy="6994525"/>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84115835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920"/>
            <a:ext cx="12436475" cy="6994525"/>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
        <p:nvSpPr>
          <p:cNvPr id="6" name="Rectangle 5"/>
          <p:cNvSpPr/>
          <p:nvPr/>
        </p:nvSpPr>
        <p:spPr>
          <a:xfrm>
            <a:off x="6987336" y="-4920"/>
            <a:ext cx="5449140" cy="6999445"/>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4" name="Title 1"/>
          <p:cNvSpPr>
            <a:spLocks noGrp="1"/>
          </p:cNvSpPr>
          <p:nvPr>
            <p:ph type="title" hasCustomPrompt="1"/>
          </p:nvPr>
        </p:nvSpPr>
        <p:spPr>
          <a:xfrm>
            <a:off x="-5398" y="-1026"/>
            <a:ext cx="4718168"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119" spc="-102" baseline="0">
                <a:solidFill>
                  <a:schemeClr val="bg1"/>
                </a:solidFill>
              </a:defRPr>
            </a:lvl1pPr>
          </a:lstStyle>
          <a:p>
            <a:r>
              <a:rPr lang="en-US" dirty="0"/>
              <a:t>Section title</a:t>
            </a:r>
          </a:p>
        </p:txBody>
      </p:sp>
      <p:sp>
        <p:nvSpPr>
          <p:cNvPr id="7" name="Rectangle 6"/>
          <p:cNvSpPr/>
          <p:nvPr userDrawn="1"/>
        </p:nvSpPr>
        <p:spPr>
          <a:xfrm>
            <a:off x="6987336" y="-4920"/>
            <a:ext cx="5449140" cy="6999445"/>
          </a:xfrm>
          <a:prstGeom prst="rect">
            <a:avLst/>
          </a:prstGeom>
          <a:gradFill flip="none" rotWithShape="1">
            <a:gsLst>
              <a:gs pos="0">
                <a:schemeClr val="bg2">
                  <a:alpha val="0"/>
                </a:schemeClr>
              </a:gs>
              <a:gs pos="100000">
                <a:schemeClr val="bg2">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Tree>
    <p:extLst>
      <p:ext uri="{BB962C8B-B14F-4D97-AF65-F5344CB8AC3E}">
        <p14:creationId xmlns:p14="http://schemas.microsoft.com/office/powerpoint/2010/main" val="348407346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99" y="-1026"/>
            <a:ext cx="6758302"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119" spc="-102"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920"/>
            <a:ext cx="12436475" cy="7002244"/>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276011079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3184" y="1632056"/>
            <a:ext cx="11582924" cy="466301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54536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502" y="2956956"/>
            <a:ext cx="2938889" cy="1080617"/>
          </a:xfrm>
          <a:prstGeom prst="rect">
            <a:avLst/>
          </a:prstGeom>
        </p:spPr>
      </p:pic>
    </p:spTree>
    <p:extLst>
      <p:ext uri="{BB962C8B-B14F-4D97-AF65-F5344CB8AC3E}">
        <p14:creationId xmlns:p14="http://schemas.microsoft.com/office/powerpoint/2010/main" val="17800279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502" y="2956956"/>
            <a:ext cx="2938889" cy="1080617"/>
          </a:xfrm>
          <a:prstGeom prst="rect">
            <a:avLst/>
          </a:prstGeom>
        </p:spPr>
      </p:pic>
    </p:spTree>
    <p:extLst>
      <p:ext uri="{BB962C8B-B14F-4D97-AF65-F5344CB8AC3E}">
        <p14:creationId xmlns:p14="http://schemas.microsoft.com/office/powerpoint/2010/main" val="32120395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1566601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solidFill>
                  <a:schemeClr val="tx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solidFill>
                  <a:schemeClr val="tx1"/>
                </a:solidFill>
                <a:latin typeface="+mn-lt"/>
              </a:defRPr>
            </a:lvl1pPr>
          </a:lstStyle>
          <a:p>
            <a:pPr lvl="0"/>
            <a:r>
              <a:rPr lang="en-US" dirty="0"/>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201362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555752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6" cy="6994525"/>
          </a:xfrm>
          <a:prstGeom prst="rect">
            <a:avLst/>
          </a:prstGeom>
        </p:spPr>
      </p:pic>
      <p:sp>
        <p:nvSpPr>
          <p:cNvPr id="9" name="Title 1"/>
          <p:cNvSpPr>
            <a:spLocks noGrp="1"/>
          </p:cNvSpPr>
          <p:nvPr>
            <p:ph type="title" hasCustomPrompt="1"/>
          </p:nvPr>
        </p:nvSpPr>
        <p:spPr bwMode="auto">
          <a:xfrm>
            <a:off x="274702" y="2701179"/>
            <a:ext cx="6400736" cy="1828800"/>
          </a:xfrm>
          <a:noFill/>
        </p:spPr>
        <p:txBody>
          <a:bodyPr lIns="146304" tIns="91440" rIns="146304" bIns="91440" anchor="t" anchorCtr="0"/>
          <a:lstStyle>
            <a:lvl1pPr>
              <a:defRPr sz="4800" spc="-100" baseline="0">
                <a:solidFill>
                  <a:schemeClr val="tx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868863"/>
            <a:ext cx="6402388" cy="553998"/>
          </a:xfrm>
        </p:spPr>
        <p:txBody>
          <a:bodyPr wrap="square" lIns="164592" tIns="109728" rIns="164592" bIns="109728">
            <a:spAutoFit/>
          </a:bodyPr>
          <a:lstStyle>
            <a:lvl1pPr marL="0" indent="0">
              <a:spcBef>
                <a:spcPts val="0"/>
              </a:spcBef>
              <a:buNone/>
              <a:defRPr sz="2400">
                <a:solidFill>
                  <a:schemeClr val="tx1"/>
                </a:solidFill>
                <a:latin typeface="+mn-lt"/>
              </a:defRPr>
            </a:lvl1pPr>
          </a:lstStyle>
          <a:p>
            <a:pPr lvl="0"/>
            <a:r>
              <a:rPr lang="en-US" dirty="0"/>
              <a:t>Speaker name</a:t>
            </a:r>
          </a:p>
        </p:txBody>
      </p:sp>
      <p:pic>
        <p:nvPicPr>
          <p:cNvPr id="8"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133029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spTree>
    <p:extLst>
      <p:ext uri="{BB962C8B-B14F-4D97-AF65-F5344CB8AC3E}">
        <p14:creationId xmlns:p14="http://schemas.microsoft.com/office/powerpoint/2010/main" val="996770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6233445"/>
            <a:ext cx="1451843" cy="31089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440364" y="-2896"/>
            <a:ext cx="6994348" cy="6994525"/>
          </a:xfrm>
          <a:prstGeom prst="rect">
            <a:avLst/>
          </a:prstGeom>
        </p:spPr>
      </p:pic>
    </p:spTree>
    <p:extLst>
      <p:ext uri="{BB962C8B-B14F-4D97-AF65-F5344CB8AC3E}">
        <p14:creationId xmlns:p14="http://schemas.microsoft.com/office/powerpoint/2010/main" val="2763784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96939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6644764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23819451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8307566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6863"/>
            <a:ext cx="4892040" cy="1514261"/>
          </a:xfrm>
        </p:spPr>
        <p:txBody>
          <a:bodyPr wrap="square" anchor="t">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441315" y="0"/>
            <a:ext cx="6995160" cy="6992587"/>
          </a:xfrm>
          <a:prstGeom prst="rect">
            <a:avLst/>
          </a:prstGeo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9590543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520924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5442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3124143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5965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Vide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4" cy="6994525"/>
          </a:xfrm>
          <a:prstGeom prst="rect">
            <a:avLst/>
          </a:prstGeom>
        </p:spPr>
      </p:pic>
      <p:sp>
        <p:nvSpPr>
          <p:cNvPr id="6" name="Picture Placeholder 5"/>
          <p:cNvSpPr>
            <a:spLocks noGrp="1"/>
          </p:cNvSpPr>
          <p:nvPr>
            <p:ph type="pic" sz="quarter" idx="11" hasCustomPrompt="1"/>
          </p:nvPr>
        </p:nvSpPr>
        <p:spPr>
          <a:xfrm>
            <a:off x="0" y="-1"/>
            <a:ext cx="12436475" cy="6994526"/>
          </a:xfrm>
        </p:spPr>
        <p:txBody>
          <a:bodyPr>
            <a:noAutofit/>
          </a:bodyPr>
          <a:lstStyle>
            <a:lvl1pPr marL="0" indent="0">
              <a:buNone/>
              <a:defRPr>
                <a:solidFill>
                  <a:schemeClr val="bg1"/>
                </a:solidFill>
              </a:defRPr>
            </a:lvl1pPr>
          </a:lstStyle>
          <a:p>
            <a:r>
              <a:rPr lang="en-US" dirty="0"/>
              <a:t>Click icon to add picture then send to back.</a:t>
            </a:r>
          </a:p>
        </p:txBody>
      </p:sp>
      <p:sp>
        <p:nvSpPr>
          <p:cNvPr id="15" name="Text Placeholder 14"/>
          <p:cNvSpPr>
            <a:spLocks noGrp="1"/>
          </p:cNvSpPr>
          <p:nvPr>
            <p:ph type="body" sz="quarter" idx="12" hasCustomPrompt="1"/>
          </p:nvPr>
        </p:nvSpPr>
        <p:spPr>
          <a:xfrm>
            <a:off x="4817515" y="2137390"/>
            <a:ext cx="2798207" cy="932603"/>
          </a:xfrm>
        </p:spPr>
        <p:txBody>
          <a:bodyPr>
            <a:normAutofit/>
          </a:bodyPr>
          <a:lstStyle>
            <a:lvl1pPr marL="0" marR="0" indent="0" algn="ctr" defTabSz="932597" rtl="0" eaLnBrk="1" fontAlgn="auto" latinLnBrk="0" hangingPunct="1">
              <a:lnSpc>
                <a:spcPct val="100000"/>
              </a:lnSpc>
              <a:spcBef>
                <a:spcPts val="0"/>
              </a:spcBef>
              <a:spcAft>
                <a:spcPts val="0"/>
              </a:spcAft>
              <a:buClrTx/>
              <a:buSzTx/>
              <a:buFont typeface="Wingdings" pitchFamily="2" charset="2"/>
              <a:buNone/>
              <a:tabLst/>
              <a:defRPr lang="en-US" sz="6119"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 typeface="Wingdings" pitchFamily="2" charset="2"/>
              <a:buNone/>
              <a:tabLst/>
              <a:defRPr/>
            </a:pPr>
            <a:r>
              <a:rPr lang="en-US" sz="4488"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966853411"/>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838802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9764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3861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551678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721650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60688" y="3368481"/>
            <a:ext cx="1451843" cy="310896"/>
          </a:xfrm>
          <a:prstGeom prst="rect">
            <a:avLst/>
          </a:prstGeom>
        </p:spPr>
      </p:pic>
    </p:spTree>
    <p:extLst>
      <p:ext uri="{BB962C8B-B14F-4D97-AF65-F5344CB8AC3E}">
        <p14:creationId xmlns:p14="http://schemas.microsoft.com/office/powerpoint/2010/main" val="4056710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1960537"/>
          </a:xfrm>
          <a:prstGeom prst="rect">
            <a:avLst/>
          </a:prstGeom>
        </p:spPr>
        <p:txBody>
          <a:bodyPr/>
          <a:lstStyle>
            <a:lvl1pPr marL="0" indent="0">
              <a:buClr>
                <a:schemeClr val="tx1"/>
              </a:buClr>
              <a:buSzPct val="90000"/>
              <a:buFont typeface="Arial" pitchFamily="34" charset="0"/>
              <a:buNone/>
              <a:defRPr sz="2800" b="0" i="0">
                <a:gradFill>
                  <a:gsLst>
                    <a:gs pos="1250">
                      <a:schemeClr val="tx1"/>
                    </a:gs>
                    <a:gs pos="100000">
                      <a:schemeClr val="tx1"/>
                    </a:gs>
                  </a:gsLst>
                  <a:lin ang="5400000" scaled="0"/>
                </a:gradFill>
                <a:latin typeface="+mn-lt"/>
                <a:ea typeface="Segoe UI" pitchFamily="34" charset="0"/>
                <a:cs typeface="Segoe UI" pitchFamily="34" charset="0"/>
              </a:defRPr>
            </a:lvl1pPr>
            <a:lvl2pPr marL="290512" indent="0">
              <a:buClr>
                <a:schemeClr val="tx1"/>
              </a:buClr>
              <a:buSzPct val="90000"/>
              <a:buFont typeface="Arial" pitchFamily="34" charset="0"/>
              <a:buNone/>
              <a:defRPr sz="2400" b="0" i="0">
                <a:gradFill>
                  <a:gsLst>
                    <a:gs pos="1250">
                      <a:schemeClr val="tx1"/>
                    </a:gs>
                    <a:gs pos="100000">
                      <a:schemeClr val="tx1"/>
                    </a:gs>
                  </a:gsLst>
                  <a:lin ang="5400000" scaled="0"/>
                </a:gradFill>
                <a:latin typeface="+mn-lt"/>
                <a:ea typeface="Segoe UI" pitchFamily="34" charset="0"/>
                <a:cs typeface="Segoe UI" pitchFamily="34" charset="0"/>
              </a:defRPr>
            </a:lvl2pPr>
            <a:lvl3pPr marL="571500" indent="0">
              <a:buClr>
                <a:schemeClr val="tx1"/>
              </a:buClr>
              <a:buSzPct val="90000"/>
              <a:buFont typeface="Arial" pitchFamily="34" charset="0"/>
              <a:buNone/>
              <a:defRPr sz="2000" b="0" i="0">
                <a:gradFill>
                  <a:gsLst>
                    <a:gs pos="1250">
                      <a:schemeClr val="tx1"/>
                    </a:gs>
                    <a:gs pos="100000">
                      <a:schemeClr val="tx1"/>
                    </a:gs>
                  </a:gsLst>
                  <a:lin ang="5400000" scaled="0"/>
                </a:gradFill>
                <a:latin typeface="+mn-lt"/>
                <a:ea typeface="Segoe UI" pitchFamily="34" charset="0"/>
                <a:cs typeface="Segoe UI" pitchFamily="34" charset="0"/>
              </a:defRPr>
            </a:lvl3pPr>
            <a:lvl4pPr marL="862013" indent="0">
              <a:buClr>
                <a:schemeClr val="tx1"/>
              </a:buClr>
              <a:buSzPct val="90000"/>
              <a:buFont typeface="Arial" pitchFamily="34" charset="0"/>
              <a:buNone/>
              <a:defRPr sz="1800" b="0" i="0">
                <a:gradFill>
                  <a:gsLst>
                    <a:gs pos="1250">
                      <a:schemeClr val="tx1"/>
                    </a:gs>
                    <a:gs pos="100000">
                      <a:schemeClr val="tx1"/>
                    </a:gs>
                  </a:gsLst>
                  <a:lin ang="5400000" scaled="0"/>
                </a:gradFill>
                <a:latin typeface="+mn-lt"/>
                <a:ea typeface="Segoe UI" pitchFamily="34" charset="0"/>
                <a:cs typeface="Segoe UI" pitchFamily="34" charset="0"/>
              </a:defRPr>
            </a:lvl4pPr>
            <a:lvl5pPr marL="1090613" indent="0">
              <a:buClr>
                <a:schemeClr val="tx1"/>
              </a:buClr>
              <a:buSzPct val="90000"/>
              <a:buFont typeface="Arial" pitchFamily="34" charset="0"/>
              <a:buNone/>
              <a:defRPr sz="1600"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91068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Section Title w/black overlay">
    <p:bg>
      <p:bgPr>
        <a:solidFill>
          <a:schemeClr val="tx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920"/>
            <a:ext cx="12436475" cy="683264"/>
          </a:xfrm>
        </p:spPr>
        <p:txBody>
          <a:bodyPr/>
          <a:lstStyle>
            <a:lvl1pPr>
              <a:defRPr baseline="0">
                <a:solidFill>
                  <a:schemeClr val="bg1"/>
                </a:solidFill>
              </a:defRPr>
            </a:lvl1pPr>
          </a:lstStyle>
          <a:p>
            <a:r>
              <a:rPr lang="en-US" dirty="0"/>
              <a:t>Click on icon to insert picture, then send to back</a:t>
            </a:r>
          </a:p>
        </p:txBody>
      </p:sp>
      <p:sp>
        <p:nvSpPr>
          <p:cNvPr id="4" name="Title 1"/>
          <p:cNvSpPr>
            <a:spLocks noGrp="1"/>
          </p:cNvSpPr>
          <p:nvPr>
            <p:ph type="title" hasCustomPrompt="1"/>
          </p:nvPr>
        </p:nvSpPr>
        <p:spPr>
          <a:xfrm>
            <a:off x="233184" y="2137216"/>
            <a:ext cx="9171901" cy="2541881"/>
          </a:xfrm>
          <a:prstGeom prst="rect">
            <a:avLst/>
          </a:prstGeom>
          <a:noFill/>
          <a:ln>
            <a:noFill/>
          </a:ln>
        </p:spPr>
        <p:txBody>
          <a:bodyPr lIns="137160" tIns="91440" rIns="137160" bIns="0" anchor="b" anchorCtr="0">
            <a:noAutofit/>
          </a:bodyPr>
          <a:lstStyle>
            <a:lvl1pPr>
              <a:defRPr sz="4896" b="0" i="0" spc="-102" baseline="0">
                <a:solidFill>
                  <a:schemeClr val="bg1"/>
                </a:solidFill>
                <a:latin typeface="+mj-lt"/>
                <a:cs typeface="Segoe UI Semilight" panose="020B0402040204020203" pitchFamily="34" charset="0"/>
              </a:defRPr>
            </a:lvl1pPr>
          </a:lstStyle>
          <a:p>
            <a:r>
              <a:rPr lang="en-US" dirty="0"/>
              <a:t>Section title</a:t>
            </a:r>
          </a:p>
        </p:txBody>
      </p:sp>
    </p:spTree>
    <p:extLst>
      <p:ext uri="{BB962C8B-B14F-4D97-AF65-F5344CB8AC3E}">
        <p14:creationId xmlns:p14="http://schemas.microsoft.com/office/powerpoint/2010/main" val="167200207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07569089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355" y="479775"/>
            <a:ext cx="1639084" cy="359162"/>
          </a:xfrm>
          <a:prstGeom prst="rect">
            <a:avLst/>
          </a:prstGeom>
        </p:spPr>
      </p:pic>
    </p:spTree>
    <p:extLst>
      <p:ext uri="{BB962C8B-B14F-4D97-AF65-F5344CB8AC3E}">
        <p14:creationId xmlns:p14="http://schemas.microsoft.com/office/powerpoint/2010/main" val="304387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2539178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2">
    <p:bg bwMode="gray">
      <p:bgPr>
        <a:solidFill>
          <a:schemeClr val="bg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solidFill>
                  <a:schemeClr val="tx1"/>
                </a:soli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solidFill>
                  <a:schemeClr val="tx1"/>
                </a:solidFill>
              </a:defRPr>
            </a:lvl1pPr>
          </a:lstStyle>
          <a:p>
            <a:r>
              <a:rPr lang="en-US" dirty="0"/>
              <a:t>Presentation title</a:t>
            </a:r>
          </a:p>
        </p:txBody>
      </p:sp>
    </p:spTree>
    <p:extLst>
      <p:ext uri="{BB962C8B-B14F-4D97-AF65-F5344CB8AC3E}">
        <p14:creationId xmlns:p14="http://schemas.microsoft.com/office/powerpoint/2010/main" val="1336764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042410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4126343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73011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a:t>Click to edit Master text styles</a:t>
            </a:r>
          </a:p>
        </p:txBody>
      </p:sp>
    </p:spTree>
    <p:extLst>
      <p:ext uri="{BB962C8B-B14F-4D97-AF65-F5344CB8AC3E}">
        <p14:creationId xmlns:p14="http://schemas.microsoft.com/office/powerpoint/2010/main" val="53999265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31029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966741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202090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theme" Target="../theme/theme10.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theme" Target="../theme/theme11.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image" Target="../media/image42.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71.xml"/><Relationship Id="rId13" Type="http://schemas.openxmlformats.org/officeDocument/2006/relationships/slideLayout" Target="../slideLayouts/slideLayout276.xml"/><Relationship Id="rId18" Type="http://schemas.openxmlformats.org/officeDocument/2006/relationships/slideLayout" Target="../slideLayouts/slideLayout281.xml"/><Relationship Id="rId26" Type="http://schemas.openxmlformats.org/officeDocument/2006/relationships/slideLayout" Target="../slideLayouts/slideLayout289.xml"/><Relationship Id="rId3" Type="http://schemas.openxmlformats.org/officeDocument/2006/relationships/slideLayout" Target="../slideLayouts/slideLayout266.xml"/><Relationship Id="rId21" Type="http://schemas.openxmlformats.org/officeDocument/2006/relationships/slideLayout" Target="../slideLayouts/slideLayout284.xml"/><Relationship Id="rId7" Type="http://schemas.openxmlformats.org/officeDocument/2006/relationships/slideLayout" Target="../slideLayouts/slideLayout270.xml"/><Relationship Id="rId12" Type="http://schemas.openxmlformats.org/officeDocument/2006/relationships/slideLayout" Target="../slideLayouts/slideLayout275.xml"/><Relationship Id="rId17" Type="http://schemas.openxmlformats.org/officeDocument/2006/relationships/slideLayout" Target="../slideLayouts/slideLayout280.xml"/><Relationship Id="rId25" Type="http://schemas.openxmlformats.org/officeDocument/2006/relationships/slideLayout" Target="../slideLayouts/slideLayout288.xml"/><Relationship Id="rId2" Type="http://schemas.openxmlformats.org/officeDocument/2006/relationships/slideLayout" Target="../slideLayouts/slideLayout265.xml"/><Relationship Id="rId16" Type="http://schemas.openxmlformats.org/officeDocument/2006/relationships/slideLayout" Target="../slideLayouts/slideLayout279.xml"/><Relationship Id="rId20" Type="http://schemas.openxmlformats.org/officeDocument/2006/relationships/slideLayout" Target="../slideLayouts/slideLayout283.xml"/><Relationship Id="rId29" Type="http://schemas.openxmlformats.org/officeDocument/2006/relationships/image" Target="../media/image42.png"/><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24" Type="http://schemas.openxmlformats.org/officeDocument/2006/relationships/slideLayout" Target="../slideLayouts/slideLayout287.xml"/><Relationship Id="rId5" Type="http://schemas.openxmlformats.org/officeDocument/2006/relationships/slideLayout" Target="../slideLayouts/slideLayout268.xml"/><Relationship Id="rId15" Type="http://schemas.openxmlformats.org/officeDocument/2006/relationships/slideLayout" Target="../slideLayouts/slideLayout278.xml"/><Relationship Id="rId23" Type="http://schemas.openxmlformats.org/officeDocument/2006/relationships/slideLayout" Target="../slideLayouts/slideLayout286.xml"/><Relationship Id="rId28" Type="http://schemas.openxmlformats.org/officeDocument/2006/relationships/theme" Target="../theme/theme12.xml"/><Relationship Id="rId10" Type="http://schemas.openxmlformats.org/officeDocument/2006/relationships/slideLayout" Target="../slideLayouts/slideLayout273.xml"/><Relationship Id="rId19" Type="http://schemas.openxmlformats.org/officeDocument/2006/relationships/slideLayout" Target="../slideLayouts/slideLayout282.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slideLayout" Target="../slideLayouts/slideLayout277.xml"/><Relationship Id="rId22" Type="http://schemas.openxmlformats.org/officeDocument/2006/relationships/slideLayout" Target="../slideLayouts/slideLayout285.xml"/><Relationship Id="rId27" Type="http://schemas.openxmlformats.org/officeDocument/2006/relationships/slideLayout" Target="../slideLayouts/slideLayout29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slideLayout" Target="../slideLayouts/slideLayout303.xml"/><Relationship Id="rId18" Type="http://schemas.openxmlformats.org/officeDocument/2006/relationships/slideLayout" Target="../slideLayouts/slideLayout308.xml"/><Relationship Id="rId26" Type="http://schemas.openxmlformats.org/officeDocument/2006/relationships/slideLayout" Target="../slideLayouts/slideLayout316.xml"/><Relationship Id="rId39" Type="http://schemas.openxmlformats.org/officeDocument/2006/relationships/slideLayout" Target="../slideLayouts/slideLayout329.xml"/><Relationship Id="rId3" Type="http://schemas.openxmlformats.org/officeDocument/2006/relationships/slideLayout" Target="../slideLayouts/slideLayout293.xml"/><Relationship Id="rId21" Type="http://schemas.openxmlformats.org/officeDocument/2006/relationships/slideLayout" Target="../slideLayouts/slideLayout311.xml"/><Relationship Id="rId34" Type="http://schemas.openxmlformats.org/officeDocument/2006/relationships/slideLayout" Target="../slideLayouts/slideLayout324.xml"/><Relationship Id="rId42" Type="http://schemas.openxmlformats.org/officeDocument/2006/relationships/slideLayout" Target="../slideLayouts/slideLayout332.xml"/><Relationship Id="rId47" Type="http://schemas.openxmlformats.org/officeDocument/2006/relationships/image" Target="../media/image42.png"/><Relationship Id="rId7" Type="http://schemas.openxmlformats.org/officeDocument/2006/relationships/slideLayout" Target="../slideLayouts/slideLayout297.xml"/><Relationship Id="rId12" Type="http://schemas.openxmlformats.org/officeDocument/2006/relationships/slideLayout" Target="../slideLayouts/slideLayout302.xml"/><Relationship Id="rId17" Type="http://schemas.openxmlformats.org/officeDocument/2006/relationships/slideLayout" Target="../slideLayouts/slideLayout307.xml"/><Relationship Id="rId25" Type="http://schemas.openxmlformats.org/officeDocument/2006/relationships/slideLayout" Target="../slideLayouts/slideLayout315.xml"/><Relationship Id="rId33" Type="http://schemas.openxmlformats.org/officeDocument/2006/relationships/slideLayout" Target="../slideLayouts/slideLayout323.xml"/><Relationship Id="rId38" Type="http://schemas.openxmlformats.org/officeDocument/2006/relationships/slideLayout" Target="../slideLayouts/slideLayout328.xml"/><Relationship Id="rId46" Type="http://schemas.openxmlformats.org/officeDocument/2006/relationships/theme" Target="../theme/theme13.xml"/><Relationship Id="rId2" Type="http://schemas.openxmlformats.org/officeDocument/2006/relationships/slideLayout" Target="../slideLayouts/slideLayout292.xml"/><Relationship Id="rId16" Type="http://schemas.openxmlformats.org/officeDocument/2006/relationships/slideLayout" Target="../slideLayouts/slideLayout306.xml"/><Relationship Id="rId20" Type="http://schemas.openxmlformats.org/officeDocument/2006/relationships/slideLayout" Target="../slideLayouts/slideLayout310.xml"/><Relationship Id="rId29" Type="http://schemas.openxmlformats.org/officeDocument/2006/relationships/slideLayout" Target="../slideLayouts/slideLayout319.xml"/><Relationship Id="rId41" Type="http://schemas.openxmlformats.org/officeDocument/2006/relationships/slideLayout" Target="../slideLayouts/slideLayout331.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24" Type="http://schemas.openxmlformats.org/officeDocument/2006/relationships/slideLayout" Target="../slideLayouts/slideLayout314.xml"/><Relationship Id="rId32" Type="http://schemas.openxmlformats.org/officeDocument/2006/relationships/slideLayout" Target="../slideLayouts/slideLayout322.xml"/><Relationship Id="rId37" Type="http://schemas.openxmlformats.org/officeDocument/2006/relationships/slideLayout" Target="../slideLayouts/slideLayout327.xml"/><Relationship Id="rId40" Type="http://schemas.openxmlformats.org/officeDocument/2006/relationships/slideLayout" Target="../slideLayouts/slideLayout330.xml"/><Relationship Id="rId45" Type="http://schemas.openxmlformats.org/officeDocument/2006/relationships/slideLayout" Target="../slideLayouts/slideLayout335.xml"/><Relationship Id="rId5" Type="http://schemas.openxmlformats.org/officeDocument/2006/relationships/slideLayout" Target="../slideLayouts/slideLayout295.xml"/><Relationship Id="rId15" Type="http://schemas.openxmlformats.org/officeDocument/2006/relationships/slideLayout" Target="../slideLayouts/slideLayout305.xml"/><Relationship Id="rId23" Type="http://schemas.openxmlformats.org/officeDocument/2006/relationships/slideLayout" Target="../slideLayouts/slideLayout313.xml"/><Relationship Id="rId28" Type="http://schemas.openxmlformats.org/officeDocument/2006/relationships/slideLayout" Target="../slideLayouts/slideLayout318.xml"/><Relationship Id="rId36" Type="http://schemas.openxmlformats.org/officeDocument/2006/relationships/slideLayout" Target="../slideLayouts/slideLayout326.xml"/><Relationship Id="rId10" Type="http://schemas.openxmlformats.org/officeDocument/2006/relationships/slideLayout" Target="../slideLayouts/slideLayout300.xml"/><Relationship Id="rId19" Type="http://schemas.openxmlformats.org/officeDocument/2006/relationships/slideLayout" Target="../slideLayouts/slideLayout309.xml"/><Relationship Id="rId31" Type="http://schemas.openxmlformats.org/officeDocument/2006/relationships/slideLayout" Target="../slideLayouts/slideLayout321.xml"/><Relationship Id="rId44" Type="http://schemas.openxmlformats.org/officeDocument/2006/relationships/slideLayout" Target="../slideLayouts/slideLayout334.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slideLayout" Target="../slideLayouts/slideLayout304.xml"/><Relationship Id="rId22" Type="http://schemas.openxmlformats.org/officeDocument/2006/relationships/slideLayout" Target="../slideLayouts/slideLayout312.xml"/><Relationship Id="rId27" Type="http://schemas.openxmlformats.org/officeDocument/2006/relationships/slideLayout" Target="../slideLayouts/slideLayout317.xml"/><Relationship Id="rId30" Type="http://schemas.openxmlformats.org/officeDocument/2006/relationships/slideLayout" Target="../slideLayouts/slideLayout320.xml"/><Relationship Id="rId35" Type="http://schemas.openxmlformats.org/officeDocument/2006/relationships/slideLayout" Target="../slideLayouts/slideLayout325.xml"/><Relationship Id="rId43" Type="http://schemas.openxmlformats.org/officeDocument/2006/relationships/slideLayout" Target="../slideLayouts/slideLayout33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3" Type="http://schemas.openxmlformats.org/officeDocument/2006/relationships/slideLayout" Target="../slideLayouts/slideLayout338.xml"/><Relationship Id="rId21" Type="http://schemas.openxmlformats.org/officeDocument/2006/relationships/slideLayout" Target="../slideLayouts/slideLayout356.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0" Type="http://schemas.openxmlformats.org/officeDocument/2006/relationships/slideLayout" Target="../slideLayouts/slideLayout355.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theme" Target="../theme/theme14.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image" Target="../media/image7.png"/><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theme" Target="../theme/theme3.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image" Target="../media/image1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image" Target="../media/image1.emf"/><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theme" Target="../theme/theme4.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theme" Target="../theme/theme5.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theme" Target="../theme/theme7.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2" Type="http://schemas.openxmlformats.org/officeDocument/2006/relationships/slideLayout" Target="../slideLayouts/slideLayout173.xml"/><Relationship Id="rId16" Type="http://schemas.openxmlformats.org/officeDocument/2006/relationships/image" Target="../media/image28.png"/><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theme" Target="../theme/theme8.xml"/><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image" Target="../media/image1.emf"/><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theme" Target="../theme/theme9.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1668149"/>
          </a:xfrm>
          <a:prstGeom prst="rect">
            <a:avLst/>
          </a:prstGeom>
        </p:spPr>
        <p:txBody>
          <a:bodyPr vert="horz" wrap="square" lIns="182880" tIns="91440" rIns="91440"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rot="5400000">
            <a:off x="9574995" y="3072299"/>
            <a:ext cx="6995160" cy="849926"/>
          </a:xfrm>
          <a:prstGeom prst="rect">
            <a:avLst/>
          </a:prstGeom>
        </p:spPr>
      </p:pic>
    </p:spTree>
    <p:extLst>
      <p:ext uri="{BB962C8B-B14F-4D97-AF65-F5344CB8AC3E}">
        <p14:creationId xmlns:p14="http://schemas.microsoft.com/office/powerpoint/2010/main" val="1919700307"/>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606" r:id="rId3"/>
    <p:sldLayoutId id="2147484584" r:id="rId4"/>
    <p:sldLayoutId id="2147484585" r:id="rId5"/>
    <p:sldLayoutId id="2147484587" r:id="rId6"/>
    <p:sldLayoutId id="2147484590" r:id="rId7"/>
    <p:sldLayoutId id="2147484588" r:id="rId8"/>
    <p:sldLayoutId id="2147484589" r:id="rId9"/>
    <p:sldLayoutId id="2147484595" r:id="rId10"/>
    <p:sldLayoutId id="2147484596" r:id="rId11"/>
    <p:sldLayoutId id="2147484591" r:id="rId12"/>
    <p:sldLayoutId id="2147484592" r:id="rId13"/>
    <p:sldLayoutId id="2147484593" r:id="rId14"/>
    <p:sldLayoutId id="2147484594" r:id="rId15"/>
    <p:sldLayoutId id="2147484597" r:id="rId16"/>
    <p:sldLayoutId id="2147484598" r:id="rId17"/>
    <p:sldLayoutId id="2147484599" r:id="rId18"/>
    <p:sldLayoutId id="2147484607" r:id="rId19"/>
    <p:sldLayoutId id="2147484600" r:id="rId20"/>
    <p:sldLayoutId id="2147484604" r:id="rId21"/>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b="0" i="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5260347"/>
      </p:ext>
    </p:extLst>
  </p:cSld>
  <p:clrMap bg1="lt1" tx1="dk1" bg2="lt2" tx2="dk2" accent1="accent1" accent2="accent2" accent3="accent3" accent4="accent4" accent5="accent5" accent6="accent6" hlink="hlink" folHlink="folHlink"/>
  <p:sldLayoutIdLst>
    <p:sldLayoutId id="2147484822" r:id="rId1"/>
    <p:sldLayoutId id="2147484823" r:id="rId2"/>
    <p:sldLayoutId id="2147484824" r:id="rId3"/>
    <p:sldLayoutId id="2147484825" r:id="rId4"/>
    <p:sldLayoutId id="2147484826" r:id="rId5"/>
    <p:sldLayoutId id="2147484827" r:id="rId6"/>
    <p:sldLayoutId id="2147484828" r:id="rId7"/>
    <p:sldLayoutId id="2147484829" r:id="rId8"/>
    <p:sldLayoutId id="2147484830" r:id="rId9"/>
    <p:sldLayoutId id="2147484831" r:id="rId10"/>
    <p:sldLayoutId id="2147484832" r:id="rId11"/>
    <p:sldLayoutId id="2147484833" r:id="rId12"/>
    <p:sldLayoutId id="2147484834" r:id="rId13"/>
    <p:sldLayoutId id="2147484835" r:id="rId14"/>
    <p:sldLayoutId id="2147484836" r:id="rId15"/>
    <p:sldLayoutId id="2147484837" r:id="rId16"/>
    <p:sldLayoutId id="2147484838" r:id="rId17"/>
    <p:sldLayoutId id="2147484839" r:id="rId18"/>
    <p:sldLayoutId id="2147484840" r:id="rId19"/>
    <p:sldLayoutId id="2147484841" r:id="rId20"/>
    <p:sldLayoutId id="2147484842" r:id="rId21"/>
    <p:sldLayoutId id="2147484843" r:id="rId22"/>
    <p:sldLayoutId id="2147484844" r:id="rId23"/>
    <p:sldLayoutId id="2147484845" r:id="rId24"/>
    <p:sldLayoutId id="2147484846" r:id="rId25"/>
    <p:sldLayoutId id="2147484847" r:id="rId26"/>
    <p:sldLayoutId id="2147484849" r:id="rId27"/>
    <p:sldLayoutId id="2147484850" r:id="rId28"/>
    <p:sldLayoutId id="2147484851" r:id="rId29"/>
    <p:sldLayoutId id="2147484852" r:id="rId30"/>
    <p:sldLayoutId id="2147484853"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90980886"/>
      </p:ext>
    </p:extLst>
  </p:cSld>
  <p:clrMap bg1="lt1" tx1="dk1" bg2="lt2" tx2="dk2" accent1="accent1" accent2="accent2" accent3="accent3" accent4="accent4" accent5="accent5" accent6="accent6" hlink="hlink" folHlink="folHlink"/>
  <p:sldLayoutIdLst>
    <p:sldLayoutId id="2147484856" r:id="rId1"/>
    <p:sldLayoutId id="2147484857" r:id="rId2"/>
    <p:sldLayoutId id="2147484858" r:id="rId3"/>
    <p:sldLayoutId id="2147484859" r:id="rId4"/>
    <p:sldLayoutId id="2147484860" r:id="rId5"/>
    <p:sldLayoutId id="2147484861" r:id="rId6"/>
    <p:sldLayoutId id="2147484862" r:id="rId7"/>
    <p:sldLayoutId id="2147484863" r:id="rId8"/>
    <p:sldLayoutId id="2147484864" r:id="rId9"/>
    <p:sldLayoutId id="2147484865" r:id="rId10"/>
    <p:sldLayoutId id="2147484866" r:id="rId11"/>
    <p:sldLayoutId id="2147484867" r:id="rId12"/>
    <p:sldLayoutId id="2147484868" r:id="rId13"/>
    <p:sldLayoutId id="2147484869" r:id="rId14"/>
    <p:sldLayoutId id="2147484870" r:id="rId15"/>
    <p:sldLayoutId id="2147484871" r:id="rId16"/>
    <p:sldLayoutId id="2147484872" r:id="rId17"/>
    <p:sldLayoutId id="2147484873" r:id="rId18"/>
    <p:sldLayoutId id="2147484874" r:id="rId19"/>
    <p:sldLayoutId id="2147484875" r:id="rId20"/>
    <p:sldLayoutId id="2147484876" r:id="rId21"/>
    <p:sldLayoutId id="2147484877" r:id="rId22"/>
    <p:sldLayoutId id="2147484878" r:id="rId23"/>
    <p:sldLayoutId id="2147484879" r:id="rId24"/>
    <p:sldLayoutId id="2147484979"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134909507"/>
      </p:ext>
    </p:extLst>
  </p:cSld>
  <p:clrMap bg1="dk1" tx1="lt1" bg2="dk2" tx2="lt2" accent1="accent1" accent2="accent2" accent3="accent3" accent4="accent4" accent5="accent5" accent6="accent6" hlink="hlink" folHlink="folHlink"/>
  <p:sldLayoutIdLst>
    <p:sldLayoutId id="2147484881" r:id="rId1"/>
    <p:sldLayoutId id="2147484882" r:id="rId2"/>
    <p:sldLayoutId id="2147484883" r:id="rId3"/>
    <p:sldLayoutId id="2147484884" r:id="rId4"/>
    <p:sldLayoutId id="2147484885" r:id="rId5"/>
    <p:sldLayoutId id="2147484886" r:id="rId6"/>
    <p:sldLayoutId id="2147484887" r:id="rId7"/>
    <p:sldLayoutId id="2147484888" r:id="rId8"/>
    <p:sldLayoutId id="2147484889" r:id="rId9"/>
    <p:sldLayoutId id="2147484890" r:id="rId10"/>
    <p:sldLayoutId id="2147484891" r:id="rId11"/>
    <p:sldLayoutId id="2147484892" r:id="rId12"/>
    <p:sldLayoutId id="2147484893" r:id="rId13"/>
    <p:sldLayoutId id="2147484894" r:id="rId14"/>
    <p:sldLayoutId id="2147484895" r:id="rId15"/>
    <p:sldLayoutId id="2147484896" r:id="rId16"/>
    <p:sldLayoutId id="2147484897" r:id="rId17"/>
    <p:sldLayoutId id="2147484898" r:id="rId18"/>
    <p:sldLayoutId id="2147484899" r:id="rId19"/>
    <p:sldLayoutId id="2147484900" r:id="rId20"/>
    <p:sldLayoutId id="2147484901" r:id="rId21"/>
    <p:sldLayoutId id="2147484902" r:id="rId22"/>
    <p:sldLayoutId id="2147484903" r:id="rId23"/>
    <p:sldLayoutId id="2147484904" r:id="rId24"/>
    <p:sldLayoutId id="2147484905" r:id="rId25"/>
    <p:sldLayoutId id="2147484906" r:id="rId26"/>
    <p:sldLayoutId id="2147484907" r:id="rId27"/>
  </p:sldLayoutIdLst>
  <p:transition>
    <p:fade/>
  </p:transition>
  <p:txStyles>
    <p:titleStyle>
      <a:lvl1pPr algn="l" defTabSz="932563"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7"/>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4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08550342"/>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 id="2147484940" r:id="rId32"/>
    <p:sldLayoutId id="2147484941" r:id="rId33"/>
    <p:sldLayoutId id="2147484942" r:id="rId34"/>
    <p:sldLayoutId id="2147484943" r:id="rId35"/>
    <p:sldLayoutId id="2147484944" r:id="rId36"/>
    <p:sldLayoutId id="2147484945" r:id="rId37"/>
    <p:sldLayoutId id="2147484946" r:id="rId38"/>
    <p:sldLayoutId id="2147484947" r:id="rId39"/>
    <p:sldLayoutId id="2147484948" r:id="rId40"/>
    <p:sldLayoutId id="2147484949" r:id="rId41"/>
    <p:sldLayoutId id="2147484950" r:id="rId42"/>
    <p:sldLayoutId id="2147484951" r:id="rId43"/>
    <p:sldLayoutId id="2147484952" r:id="rId44"/>
    <p:sldLayoutId id="2147484953" r:id="rId4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92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 Blue</a:t>
                </a:r>
              </a:p>
              <a:p>
                <a:pPr algn="l" defTabSz="932293" fontAlgn="base">
                  <a:lnSpc>
                    <a:spcPct val="100000"/>
                  </a:lnSpc>
                  <a:spcBef>
                    <a:spcPct val="0"/>
                  </a:spcBef>
                  <a:spcAft>
                    <a:spcPct val="0"/>
                  </a:spcAft>
                </a:pPr>
                <a:r>
                  <a:rPr lang="en-US" sz="500" kern="1200" baseline="0" dirty="0">
                    <a:gradFill>
                      <a:gsLst>
                        <a:gs pos="0">
                          <a:srgbClr val="FFFFFF"/>
                        </a:gs>
                        <a:gs pos="100000">
                          <a:srgbClr val="FFFFFF"/>
                        </a:gs>
                      </a:gsLst>
                      <a:lin ang="5400000" scaled="0"/>
                    </a:gradFill>
                    <a:latin typeface="+mn-lt"/>
                    <a:ea typeface="Segoe UI" pitchFamily="34" charset="0"/>
                    <a:cs typeface="Segoe UI" pitchFamily="34" charset="0"/>
                  </a:rPr>
                  <a:t>R:0 G:24 B:143</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98230">
                          <a:schemeClr val="tx1"/>
                        </a:gs>
                        <a:gs pos="73451">
                          <a:schemeClr val="tx1"/>
                        </a:gs>
                      </a:gsLst>
                      <a:lin ang="5400000" scaled="0"/>
                    </a:gradFill>
                    <a:latin typeface="+mn-lt"/>
                    <a:ea typeface="Segoe UI" pitchFamily="34" charset="0"/>
                    <a:cs typeface="Segoe UI" pitchFamily="34" charset="0"/>
                  </a:rPr>
                  <a:t>Yellow</a:t>
                </a:r>
              </a:p>
              <a:p>
                <a:pPr algn="l" defTabSz="932293" fontAlgn="base">
                  <a:lnSpc>
                    <a:spcPct val="100000"/>
                  </a:lnSpc>
                  <a:spcBef>
                    <a:spcPct val="0"/>
                  </a:spcBef>
                  <a:spcAft>
                    <a:spcPct val="0"/>
                  </a:spcAft>
                </a:pPr>
                <a:r>
                  <a:rPr lang="en-US" sz="500" dirty="0">
                    <a:gradFill>
                      <a:gsLst>
                        <a:gs pos="98230">
                          <a:schemeClr val="tx1"/>
                        </a:gs>
                        <a:gs pos="73451">
                          <a:schemeClr val="tx1"/>
                        </a:gs>
                      </a:gsLst>
                      <a:lin ang="5400000" scaled="0"/>
                    </a:gradFill>
                    <a:ea typeface="Segoe UI" pitchFamily="34" charset="0"/>
                    <a:cs typeface="Segoe UI" pitchFamily="34" charset="0"/>
                  </a:rPr>
                  <a:t>R:</a:t>
                </a:r>
                <a:r>
                  <a:rPr lang="en-US" sz="500" baseline="0" dirty="0">
                    <a:gradFill>
                      <a:gsLst>
                        <a:gs pos="98230">
                          <a:schemeClr val="tx1"/>
                        </a:gs>
                        <a:gs pos="73451">
                          <a:schemeClr val="tx1"/>
                        </a:gs>
                      </a:gsLst>
                      <a:lin ang="5400000" scaled="0"/>
                    </a:gradFill>
                    <a:ea typeface="Segoe UI" pitchFamily="34" charset="0"/>
                    <a:cs typeface="Segoe UI" pitchFamily="34" charset="0"/>
                  </a:rPr>
                  <a:t>255 G:185 B:0</a:t>
                </a:r>
                <a:endParaRPr lang="en-US" sz="500" dirty="0">
                  <a:gradFill>
                    <a:gsLst>
                      <a:gs pos="98230">
                        <a:schemeClr val="tx1"/>
                      </a:gs>
                      <a:gs pos="73451">
                        <a:schemeClr val="tx1"/>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3668575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3184" y="299842"/>
            <a:ext cx="11931243" cy="695776"/>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33184" y="6683658"/>
            <a:ext cx="11426011" cy="310869"/>
          </a:xfrm>
          <a:prstGeom prst="rect">
            <a:avLst/>
          </a:prstGeom>
        </p:spPr>
        <p:txBody>
          <a:bodyPr vert="horz" lIns="182880" tIns="38089" rIns="76179" bIns="38089" rtlCol="0" anchor="ctr"/>
          <a:lstStyle>
            <a:lvl1pPr algn="l">
              <a:defRPr sz="816">
                <a:solidFill>
                  <a:schemeClr val="tx1"/>
                </a:solidFill>
                <a:latin typeface="Segoe UI" pitchFamily="34" charset="0"/>
                <a:ea typeface="Segoe UI" pitchFamily="34" charset="0"/>
                <a:cs typeface="Segoe UI" pitchFamily="34" charset="0"/>
              </a:defRPr>
            </a:lvl1pPr>
          </a:lstStyle>
          <a:p>
            <a:pPr defTabSz="1109731"/>
            <a:endParaRPr lang="en-US" dirty="0">
              <a:solidFill>
                <a:srgbClr val="505050"/>
              </a:solidFill>
            </a:endParaRPr>
          </a:p>
        </p:txBody>
      </p:sp>
      <p:sp>
        <p:nvSpPr>
          <p:cNvPr id="15" name="Text Placeholder 14"/>
          <p:cNvSpPr>
            <a:spLocks noGrp="1"/>
          </p:cNvSpPr>
          <p:nvPr>
            <p:ph type="body" idx="1"/>
          </p:nvPr>
        </p:nvSpPr>
        <p:spPr>
          <a:xfrm>
            <a:off x="233184" y="1632058"/>
            <a:ext cx="11931243" cy="4650299"/>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659198" y="6683658"/>
            <a:ext cx="777279" cy="310869"/>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pic>
        <p:nvPicPr>
          <p:cNvPr id="6" name="Picture 5"/>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rot="5400000">
            <a:off x="9582772" y="3111176"/>
            <a:ext cx="7134416" cy="912063"/>
          </a:xfrm>
          <a:prstGeom prst="rect">
            <a:avLst/>
          </a:prstGeom>
        </p:spPr>
      </p:pic>
    </p:spTree>
    <p:extLst>
      <p:ext uri="{BB962C8B-B14F-4D97-AF65-F5344CB8AC3E}">
        <p14:creationId xmlns:p14="http://schemas.microsoft.com/office/powerpoint/2010/main" val="9320373"/>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Lst>
  <p:transition>
    <p:fade/>
  </p:transition>
  <p:hf hdr="0" ftr="0" dt="0"/>
  <p:txStyles>
    <p:titleStyle>
      <a:lvl1pPr marL="0" algn="l" defTabSz="1109731" rtl="0" eaLnBrk="1" latinLnBrk="0" hangingPunct="1">
        <a:lnSpc>
          <a:spcPct val="90000"/>
        </a:lnSpc>
        <a:spcBef>
          <a:spcPct val="0"/>
        </a:spcBef>
        <a:buNone/>
        <a:defRPr lang="en-US" sz="4896" kern="1200" spc="-102"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109731" rtl="0" eaLnBrk="1" latinLnBrk="0" hangingPunct="1">
        <a:spcBef>
          <a:spcPts val="1836"/>
        </a:spcBef>
        <a:buClr>
          <a:srgbClr val="0072C6"/>
        </a:buClr>
        <a:buSzPct val="100000"/>
        <a:buFont typeface="Wingdings" pitchFamily="2" charset="2"/>
        <a:buNone/>
        <a:defRPr sz="2448" kern="1200">
          <a:solidFill>
            <a:schemeClr val="tx1"/>
          </a:solidFill>
          <a:latin typeface="Segoe UI" pitchFamily="34" charset="0"/>
          <a:ea typeface="Segoe UI" pitchFamily="34" charset="0"/>
          <a:cs typeface="Segoe UI" pitchFamily="34" charset="0"/>
        </a:defRPr>
      </a:lvl1pPr>
      <a:lvl2pPr marL="485533" indent="-198259" algn="l" defTabSz="1109731"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51" indent="-176679" algn="l" defTabSz="1109731"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70" indent="-180726"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36" indent="-183424"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761"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625"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492"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356"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31" rtl="0" eaLnBrk="1" latinLnBrk="0" hangingPunct="1">
        <a:defRPr sz="2244" kern="1200">
          <a:solidFill>
            <a:schemeClr val="tx1"/>
          </a:solidFill>
          <a:latin typeface="+mn-lt"/>
          <a:ea typeface="+mn-ea"/>
          <a:cs typeface="+mn-cs"/>
        </a:defRPr>
      </a:lvl1pPr>
      <a:lvl2pPr marL="554866" algn="l" defTabSz="1109731" rtl="0" eaLnBrk="1" latinLnBrk="0" hangingPunct="1">
        <a:defRPr sz="2244" kern="1200">
          <a:solidFill>
            <a:schemeClr val="tx1"/>
          </a:solidFill>
          <a:latin typeface="+mn-lt"/>
          <a:ea typeface="+mn-ea"/>
          <a:cs typeface="+mn-cs"/>
        </a:defRPr>
      </a:lvl2pPr>
      <a:lvl3pPr marL="1109731" algn="l" defTabSz="1109731" rtl="0" eaLnBrk="1" latinLnBrk="0" hangingPunct="1">
        <a:defRPr sz="2244" kern="1200">
          <a:solidFill>
            <a:schemeClr val="tx1"/>
          </a:solidFill>
          <a:latin typeface="+mn-lt"/>
          <a:ea typeface="+mn-ea"/>
          <a:cs typeface="+mn-cs"/>
        </a:defRPr>
      </a:lvl3pPr>
      <a:lvl4pPr marL="1664597" algn="l" defTabSz="1109731" rtl="0" eaLnBrk="1" latinLnBrk="0" hangingPunct="1">
        <a:defRPr sz="2244" kern="1200">
          <a:solidFill>
            <a:schemeClr val="tx1"/>
          </a:solidFill>
          <a:latin typeface="+mn-lt"/>
          <a:ea typeface="+mn-ea"/>
          <a:cs typeface="+mn-cs"/>
        </a:defRPr>
      </a:lvl4pPr>
      <a:lvl5pPr marL="2219462" algn="l" defTabSz="1109731" rtl="0" eaLnBrk="1" latinLnBrk="0" hangingPunct="1">
        <a:defRPr sz="2244" kern="1200">
          <a:solidFill>
            <a:schemeClr val="tx1"/>
          </a:solidFill>
          <a:latin typeface="+mn-lt"/>
          <a:ea typeface="+mn-ea"/>
          <a:cs typeface="+mn-cs"/>
        </a:defRPr>
      </a:lvl5pPr>
      <a:lvl6pPr marL="2774328" algn="l" defTabSz="1109731" rtl="0" eaLnBrk="1" latinLnBrk="0" hangingPunct="1">
        <a:defRPr sz="2244" kern="1200">
          <a:solidFill>
            <a:schemeClr val="tx1"/>
          </a:solidFill>
          <a:latin typeface="+mn-lt"/>
          <a:ea typeface="+mn-ea"/>
          <a:cs typeface="+mn-cs"/>
        </a:defRPr>
      </a:lvl6pPr>
      <a:lvl7pPr marL="3329192" algn="l" defTabSz="1109731" rtl="0" eaLnBrk="1" latinLnBrk="0" hangingPunct="1">
        <a:defRPr sz="2244" kern="1200">
          <a:solidFill>
            <a:schemeClr val="tx1"/>
          </a:solidFill>
          <a:latin typeface="+mn-lt"/>
          <a:ea typeface="+mn-ea"/>
          <a:cs typeface="+mn-cs"/>
        </a:defRPr>
      </a:lvl7pPr>
      <a:lvl8pPr marL="3884059" algn="l" defTabSz="1109731" rtl="0" eaLnBrk="1" latinLnBrk="0" hangingPunct="1">
        <a:defRPr sz="2244" kern="1200">
          <a:solidFill>
            <a:schemeClr val="tx1"/>
          </a:solidFill>
          <a:latin typeface="+mn-lt"/>
          <a:ea typeface="+mn-ea"/>
          <a:cs typeface="+mn-cs"/>
        </a:defRPr>
      </a:lvl8pPr>
      <a:lvl9pPr marL="4438925" algn="l" defTabSz="1109731"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3184" y="299842"/>
            <a:ext cx="11931243" cy="695776"/>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33184" y="6683658"/>
            <a:ext cx="11426011" cy="310869"/>
          </a:xfrm>
          <a:prstGeom prst="rect">
            <a:avLst/>
          </a:prstGeom>
        </p:spPr>
        <p:txBody>
          <a:bodyPr vert="horz" lIns="182880" tIns="38089" rIns="76179" bIns="38089" rtlCol="0" anchor="ctr"/>
          <a:lstStyle>
            <a:lvl1pPr algn="l">
              <a:defRPr sz="816">
                <a:solidFill>
                  <a:schemeClr val="tx1"/>
                </a:solidFill>
                <a:latin typeface="Segoe UI" pitchFamily="34" charset="0"/>
                <a:ea typeface="Segoe UI" pitchFamily="34" charset="0"/>
                <a:cs typeface="Segoe UI" pitchFamily="34" charset="0"/>
              </a:defRPr>
            </a:lvl1pPr>
          </a:lstStyle>
          <a:p>
            <a:pPr defTabSz="1109731"/>
            <a:endParaRPr lang="en-US" dirty="0">
              <a:solidFill>
                <a:srgbClr val="505050"/>
              </a:solidFill>
            </a:endParaRPr>
          </a:p>
        </p:txBody>
      </p:sp>
      <p:sp>
        <p:nvSpPr>
          <p:cNvPr id="15" name="Text Placeholder 14"/>
          <p:cNvSpPr>
            <a:spLocks noGrp="1"/>
          </p:cNvSpPr>
          <p:nvPr>
            <p:ph type="body" idx="1"/>
          </p:nvPr>
        </p:nvSpPr>
        <p:spPr>
          <a:xfrm>
            <a:off x="233184" y="1632058"/>
            <a:ext cx="11931243" cy="4650299"/>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659198" y="6683658"/>
            <a:ext cx="777279" cy="310869"/>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pic>
        <p:nvPicPr>
          <p:cNvPr id="6" name="Picture 5"/>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rot="5400000">
            <a:off x="9582772" y="3111176"/>
            <a:ext cx="7134416" cy="912063"/>
          </a:xfrm>
          <a:prstGeom prst="rect">
            <a:avLst/>
          </a:prstGeom>
        </p:spPr>
      </p:pic>
    </p:spTree>
    <p:extLst>
      <p:ext uri="{BB962C8B-B14F-4D97-AF65-F5344CB8AC3E}">
        <p14:creationId xmlns:p14="http://schemas.microsoft.com/office/powerpoint/2010/main" val="1888463804"/>
      </p:ext>
    </p:extLst>
  </p:cSld>
  <p:clrMap bg1="lt1" tx1="dk1" bg2="lt2" tx2="dk2" accent1="accent1" accent2="accent2" accent3="accent3" accent4="accent4" accent5="accent5" accent6="accent6" hlink="hlink" folHlink="folHlink"/>
  <p:sldLayoutIdLst>
    <p:sldLayoutId id="2147484635" r:id="rId1"/>
    <p:sldLayoutId id="2147484636" r:id="rId2"/>
    <p:sldLayoutId id="2147484637" r:id="rId3"/>
    <p:sldLayoutId id="2147484638" r:id="rId4"/>
    <p:sldLayoutId id="2147484639" r:id="rId5"/>
    <p:sldLayoutId id="2147484640" r:id="rId6"/>
    <p:sldLayoutId id="2147484641" r:id="rId7"/>
    <p:sldLayoutId id="2147484642" r:id="rId8"/>
    <p:sldLayoutId id="2147484643" r:id="rId9"/>
    <p:sldLayoutId id="2147484644" r:id="rId10"/>
    <p:sldLayoutId id="2147484645" r:id="rId11"/>
    <p:sldLayoutId id="2147484646" r:id="rId12"/>
    <p:sldLayoutId id="2147484647" r:id="rId13"/>
    <p:sldLayoutId id="2147484648" r:id="rId14"/>
    <p:sldLayoutId id="2147484649" r:id="rId15"/>
    <p:sldLayoutId id="2147484650" r:id="rId16"/>
    <p:sldLayoutId id="2147484651" r:id="rId17"/>
    <p:sldLayoutId id="2147484652" r:id="rId18"/>
    <p:sldLayoutId id="2147484653" r:id="rId19"/>
    <p:sldLayoutId id="2147484654" r:id="rId20"/>
    <p:sldLayoutId id="2147484655" r:id="rId21"/>
    <p:sldLayoutId id="2147484656" r:id="rId22"/>
    <p:sldLayoutId id="2147484657" r:id="rId23"/>
    <p:sldLayoutId id="2147484658" r:id="rId24"/>
    <p:sldLayoutId id="2147484659" r:id="rId25"/>
  </p:sldLayoutIdLst>
  <p:transition>
    <p:fade/>
  </p:transition>
  <p:hf hdr="0" ftr="0" dt="0"/>
  <p:txStyles>
    <p:titleStyle>
      <a:lvl1pPr marL="0" algn="l" defTabSz="1109731" rtl="0" eaLnBrk="1" latinLnBrk="0" hangingPunct="1">
        <a:lnSpc>
          <a:spcPct val="90000"/>
        </a:lnSpc>
        <a:spcBef>
          <a:spcPct val="0"/>
        </a:spcBef>
        <a:buNone/>
        <a:defRPr lang="en-US" sz="4896" kern="1200" spc="-102"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109731" rtl="0" eaLnBrk="1" latinLnBrk="0" hangingPunct="1">
        <a:spcBef>
          <a:spcPts val="1836"/>
        </a:spcBef>
        <a:buClr>
          <a:srgbClr val="0072C6"/>
        </a:buClr>
        <a:buSzPct val="100000"/>
        <a:buFont typeface="Wingdings" pitchFamily="2" charset="2"/>
        <a:buNone/>
        <a:defRPr sz="2448" kern="1200">
          <a:solidFill>
            <a:schemeClr val="tx1"/>
          </a:solidFill>
          <a:latin typeface="Segoe UI" pitchFamily="34" charset="0"/>
          <a:ea typeface="Segoe UI" pitchFamily="34" charset="0"/>
          <a:cs typeface="Segoe UI" pitchFamily="34" charset="0"/>
        </a:defRPr>
      </a:lvl1pPr>
      <a:lvl2pPr marL="485533" indent="-198259" algn="l" defTabSz="1109731"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51" indent="-176679" algn="l" defTabSz="1109731"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70" indent="-180726"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36" indent="-183424"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761"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625"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492"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356"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31" rtl="0" eaLnBrk="1" latinLnBrk="0" hangingPunct="1">
        <a:defRPr sz="2244" kern="1200">
          <a:solidFill>
            <a:schemeClr val="tx1"/>
          </a:solidFill>
          <a:latin typeface="+mn-lt"/>
          <a:ea typeface="+mn-ea"/>
          <a:cs typeface="+mn-cs"/>
        </a:defRPr>
      </a:lvl1pPr>
      <a:lvl2pPr marL="554866" algn="l" defTabSz="1109731" rtl="0" eaLnBrk="1" latinLnBrk="0" hangingPunct="1">
        <a:defRPr sz="2244" kern="1200">
          <a:solidFill>
            <a:schemeClr val="tx1"/>
          </a:solidFill>
          <a:latin typeface="+mn-lt"/>
          <a:ea typeface="+mn-ea"/>
          <a:cs typeface="+mn-cs"/>
        </a:defRPr>
      </a:lvl2pPr>
      <a:lvl3pPr marL="1109731" algn="l" defTabSz="1109731" rtl="0" eaLnBrk="1" latinLnBrk="0" hangingPunct="1">
        <a:defRPr sz="2244" kern="1200">
          <a:solidFill>
            <a:schemeClr val="tx1"/>
          </a:solidFill>
          <a:latin typeface="+mn-lt"/>
          <a:ea typeface="+mn-ea"/>
          <a:cs typeface="+mn-cs"/>
        </a:defRPr>
      </a:lvl3pPr>
      <a:lvl4pPr marL="1664597" algn="l" defTabSz="1109731" rtl="0" eaLnBrk="1" latinLnBrk="0" hangingPunct="1">
        <a:defRPr sz="2244" kern="1200">
          <a:solidFill>
            <a:schemeClr val="tx1"/>
          </a:solidFill>
          <a:latin typeface="+mn-lt"/>
          <a:ea typeface="+mn-ea"/>
          <a:cs typeface="+mn-cs"/>
        </a:defRPr>
      </a:lvl4pPr>
      <a:lvl5pPr marL="2219462" algn="l" defTabSz="1109731" rtl="0" eaLnBrk="1" latinLnBrk="0" hangingPunct="1">
        <a:defRPr sz="2244" kern="1200">
          <a:solidFill>
            <a:schemeClr val="tx1"/>
          </a:solidFill>
          <a:latin typeface="+mn-lt"/>
          <a:ea typeface="+mn-ea"/>
          <a:cs typeface="+mn-cs"/>
        </a:defRPr>
      </a:lvl5pPr>
      <a:lvl6pPr marL="2774328" algn="l" defTabSz="1109731" rtl="0" eaLnBrk="1" latinLnBrk="0" hangingPunct="1">
        <a:defRPr sz="2244" kern="1200">
          <a:solidFill>
            <a:schemeClr val="tx1"/>
          </a:solidFill>
          <a:latin typeface="+mn-lt"/>
          <a:ea typeface="+mn-ea"/>
          <a:cs typeface="+mn-cs"/>
        </a:defRPr>
      </a:lvl6pPr>
      <a:lvl7pPr marL="3329192" algn="l" defTabSz="1109731" rtl="0" eaLnBrk="1" latinLnBrk="0" hangingPunct="1">
        <a:defRPr sz="2244" kern="1200">
          <a:solidFill>
            <a:schemeClr val="tx1"/>
          </a:solidFill>
          <a:latin typeface="+mn-lt"/>
          <a:ea typeface="+mn-ea"/>
          <a:cs typeface="+mn-cs"/>
        </a:defRPr>
      </a:lvl7pPr>
      <a:lvl8pPr marL="3884059" algn="l" defTabSz="1109731" rtl="0" eaLnBrk="1" latinLnBrk="0" hangingPunct="1">
        <a:defRPr sz="2244" kern="1200">
          <a:solidFill>
            <a:schemeClr val="tx1"/>
          </a:solidFill>
          <a:latin typeface="+mn-lt"/>
          <a:ea typeface="+mn-ea"/>
          <a:cs typeface="+mn-cs"/>
        </a:defRPr>
      </a:lvl8pPr>
      <a:lvl9pPr marL="4438925" algn="l" defTabSz="1109731"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1668149"/>
          </a:xfrm>
          <a:prstGeom prst="rect">
            <a:avLst/>
          </a:prstGeom>
        </p:spPr>
        <p:txBody>
          <a:bodyPr vert="horz" wrap="square" lIns="182880" tIns="91440" rIns="91440"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86682515"/>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 id="2147484672" r:id="rId12"/>
    <p:sldLayoutId id="2147484675" r:id="rId13"/>
    <p:sldLayoutId id="2147484676" r:id="rId14"/>
    <p:sldLayoutId id="2147484677" r:id="rId15"/>
    <p:sldLayoutId id="2147484678" r:id="rId16"/>
    <p:sldLayoutId id="2147484679" r:id="rId17"/>
    <p:sldLayoutId id="2147484680" r:id="rId18"/>
    <p:sldLayoutId id="2147484681" r:id="rId19"/>
    <p:sldLayoutId id="2147484682" r:id="rId20"/>
    <p:sldLayoutId id="2147484683" r:id="rId21"/>
    <p:sldLayoutId id="2147484684" r:id="rId22"/>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b="0" i="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563"/>
            <a:fld id="{27258FFF-F925-446B-8502-81C933981705}" type="slidenum">
              <a:rPr lang="da-DK" smtClean="0">
                <a:gradFill>
                  <a:gsLst>
                    <a:gs pos="2239">
                      <a:srgbClr val="505050"/>
                    </a:gs>
                    <a:gs pos="11940">
                      <a:srgbClr val="505050"/>
                    </a:gs>
                  </a:gsLst>
                  <a:lin ang="5400000" scaled="0"/>
                </a:gradFill>
              </a:rPr>
              <a:pPr defTabSz="932563"/>
              <a:t>‹#›</a:t>
            </a:fld>
            <a:endParaRPr lang="da-DK"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812143472"/>
      </p:ext>
    </p:extLst>
  </p:cSld>
  <p:clrMap bg1="lt1" tx1="dk1" bg2="lt2" tx2="dk2" accent1="accent1" accent2="accent2" accent3="accent3" accent4="accent4" accent5="accent5" accent6="accent6" hlink="hlink" folHlink="folHlink"/>
  <p:sldLayoutIdLst>
    <p:sldLayoutId id="2147484686" r:id="rId1"/>
    <p:sldLayoutId id="2147484687" r:id="rId2"/>
    <p:sldLayoutId id="2147484688" r:id="rId3"/>
    <p:sldLayoutId id="2147484689" r:id="rId4"/>
    <p:sldLayoutId id="2147484690" r:id="rId5"/>
    <p:sldLayoutId id="2147484691" r:id="rId6"/>
    <p:sldLayoutId id="2147484692" r:id="rId7"/>
    <p:sldLayoutId id="2147484693" r:id="rId8"/>
    <p:sldLayoutId id="2147484694" r:id="rId9"/>
    <p:sldLayoutId id="2147484695" r:id="rId10"/>
    <p:sldLayoutId id="2147484696" r:id="rId11"/>
    <p:sldLayoutId id="2147484697" r:id="rId12"/>
    <p:sldLayoutId id="2147484698" r:id="rId13"/>
    <p:sldLayoutId id="2147484699" r:id="rId14"/>
    <p:sldLayoutId id="2147484700" r:id="rId15"/>
    <p:sldLayoutId id="2147484701" r:id="rId16"/>
    <p:sldLayoutId id="2147484702" r:id="rId17"/>
    <p:sldLayoutId id="2147484703" r:id="rId18"/>
    <p:sldLayoutId id="2147484704" r:id="rId19"/>
    <p:sldLayoutId id="2147484705" r:id="rId20"/>
    <p:sldLayoutId id="2147484706" r:id="rId21"/>
    <p:sldLayoutId id="2147484707" r:id="rId22"/>
    <p:sldLayoutId id="2147484708" r:id="rId23"/>
    <p:sldLayoutId id="2147484709" r:id="rId24"/>
    <p:sldLayoutId id="2147484710" r:id="rId25"/>
    <p:sldLayoutId id="2147484711" r:id="rId26"/>
    <p:sldLayoutId id="2147484712" r:id="rId27"/>
    <p:sldLayoutId id="2147484713" r:id="rId28"/>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4219">
          <p15:clr>
            <a:srgbClr val="5ACBF0"/>
          </p15:clr>
        </p15:guide>
        <p15:guide id="4"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2109344691"/>
      </p:ext>
    </p:extLst>
  </p:cSld>
  <p:clrMap bg1="lt1" tx1="dk1" bg2="lt2" tx2="dk2" accent1="accent1" accent2="accent2" accent3="accent3" accent4="accent4" accent5="accent5" accent6="accent6" hlink="hlink" folHlink="folHlink"/>
  <p:sldLayoutIdLst>
    <p:sldLayoutId id="2147484715" r:id="rId1"/>
    <p:sldLayoutId id="2147484716" r:id="rId2"/>
    <p:sldLayoutId id="2147484717" r:id="rId3"/>
    <p:sldLayoutId id="2147484718" r:id="rId4"/>
    <p:sldLayoutId id="2147484719" r:id="rId5"/>
    <p:sldLayoutId id="2147484720" r:id="rId6"/>
    <p:sldLayoutId id="2147484721" r:id="rId7"/>
    <p:sldLayoutId id="2147484722" r:id="rId8"/>
    <p:sldLayoutId id="2147484723" r:id="rId9"/>
    <p:sldLayoutId id="2147484724" r:id="rId10"/>
    <p:sldLayoutId id="2147484725" r:id="rId11"/>
    <p:sldLayoutId id="2147484726" r:id="rId12"/>
    <p:sldLayoutId id="2147484727" r:id="rId13"/>
    <p:sldLayoutId id="2147484728" r:id="rId14"/>
    <p:sldLayoutId id="2147484729" r:id="rId15"/>
    <p:sldLayoutId id="2147484730" r:id="rId16"/>
    <p:sldLayoutId id="2147484731" r:id="rId17"/>
    <p:sldLayoutId id="2147484732" r:id="rId18"/>
    <p:sldLayoutId id="2147484733" r:id="rId19"/>
    <p:sldLayoutId id="2147484734" r:id="rId20"/>
    <p:sldLayoutId id="2147484735" r:id="rId21"/>
    <p:sldLayoutId id="2147484736" r:id="rId22"/>
    <p:sldLayoutId id="2147484737" r:id="rId23"/>
    <p:sldLayoutId id="2147484738" r:id="rId24"/>
    <p:sldLayoutId id="2147484739" r:id="rId25"/>
    <p:sldLayoutId id="2147484740" r:id="rId26"/>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8"/>
            <a:ext cx="11889564" cy="838166"/>
          </a:xfrm>
          <a:prstGeom prst="rect">
            <a:avLst/>
          </a:prstGeom>
        </p:spPr>
        <p:txBody>
          <a:bodyPr vert="horz" wrap="square" lIns="0" tIns="91440" rIns="0" bIns="91440" rtlCol="0" anchor="t">
            <a:noAutofit/>
          </a:bodyPr>
          <a:lstStyle/>
          <a:p>
            <a:r>
              <a:rPr lang="en-US"/>
              <a:t>Click to edit Master title style</a:t>
            </a:r>
          </a:p>
        </p:txBody>
      </p:sp>
      <p:sp>
        <p:nvSpPr>
          <p:cNvPr id="4" name="Text Placeholder 3"/>
          <p:cNvSpPr>
            <a:spLocks noGrp="1"/>
          </p:cNvSpPr>
          <p:nvPr>
            <p:ph type="body" idx="1"/>
          </p:nvPr>
        </p:nvSpPr>
        <p:spPr>
          <a:xfrm>
            <a:off x="274640" y="1280228"/>
            <a:ext cx="11887198" cy="1588127"/>
          </a:xfrm>
          <a:prstGeom prst="rect">
            <a:avLst/>
          </a:prstGeom>
        </p:spPr>
        <p:txBody>
          <a:bodyPr vert="horz" wrap="square" lIns="0" tIns="91440" rIns="0"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78706281"/>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 id="2147484754" r:id="rId13"/>
    <p:sldLayoutId id="2147484755" r:id="rId14"/>
    <p:sldLayoutId id="2147484756" r:id="rId15"/>
    <p:sldLayoutId id="2147484757" r:id="rId16"/>
    <p:sldLayoutId id="2147484758" r:id="rId17"/>
    <p:sldLayoutId id="2147484759" r:id="rId18"/>
    <p:sldLayoutId id="2147484760" r:id="rId19"/>
    <p:sldLayoutId id="2147484761" r:id="rId20"/>
    <p:sldLayoutId id="2147484762" r:id="rId21"/>
    <p:sldLayoutId id="2147484763" r:id="rId22"/>
    <p:sldLayoutId id="2147484764" r:id="rId23"/>
    <p:sldLayoutId id="2147484765" r:id="rId24"/>
    <p:sldLayoutId id="2147484766" r:id="rId25"/>
    <p:sldLayoutId id="2147484767" r:id="rId26"/>
    <p:sldLayoutId id="2147484768" r:id="rId27"/>
    <p:sldLayoutId id="2147484769" r:id="rId28"/>
  </p:sldLayoutIdLst>
  <p:transition>
    <p:fade/>
  </p:transition>
  <p:hf sldNum="0" hdr="0" dt="0"/>
  <p:txStyles>
    <p:title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tab pos="228600" algn="l"/>
        </a:tabLst>
        <a:defRPr sz="28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9" orient="horz" pos="4219">
          <p15:clr>
            <a:srgbClr val="5ACBF0"/>
          </p15:clr>
        </p15:guide>
        <p15:guide id="22" pos="7661">
          <p15:clr>
            <a:srgbClr val="5ACBF0"/>
          </p15:clr>
        </p15:guide>
        <p15:guide id="23" orient="horz" pos="763">
          <p15:clr>
            <a:srgbClr val="5ACBF0"/>
          </p15:clr>
        </p15:guide>
        <p15:guide id="24" orient="horz" pos="715">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640363"/>
          </a:xfrm>
          <a:prstGeom prst="rect">
            <a:avLst/>
          </a:prstGeom>
        </p:spPr>
        <p:txBody>
          <a:bodyPr vert="horz" wrap="square" lIns="146304" tIns="91440" rIns="146304" bIns="91440" rtlCol="0" anchor="t">
            <a:spAutoFit/>
          </a:bodyPr>
          <a:lstStyle/>
          <a:p>
            <a:r>
              <a:rPr lang="en-US" dirty="0"/>
              <a:t>Click to edit Master title style</a:t>
            </a:r>
          </a:p>
        </p:txBody>
      </p:sp>
      <p:sp>
        <p:nvSpPr>
          <p:cNvPr id="4" name="Text Placeholder 3"/>
          <p:cNvSpPr>
            <a:spLocks noGrp="1"/>
          </p:cNvSpPr>
          <p:nvPr>
            <p:ph type="body" idx="1"/>
          </p:nvPr>
        </p:nvSpPr>
        <p:spPr>
          <a:xfrm>
            <a:off x="274642" y="1212850"/>
            <a:ext cx="11887198" cy="5505905"/>
          </a:xfrm>
          <a:prstGeom prst="rect">
            <a:avLst/>
          </a:prstGeom>
        </p:spPr>
        <p:txBody>
          <a:bodyPr vert="horz" wrap="square" lIns="146304" tIns="91440" rIns="146304"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rot="5400000">
            <a:off x="9584879" y="2902196"/>
            <a:ext cx="6627287" cy="727646"/>
          </a:xfrm>
          <a:prstGeom prst="rect">
            <a:avLst/>
          </a:prstGeom>
        </p:spPr>
      </p:pic>
    </p:spTree>
    <p:extLst>
      <p:ext uri="{BB962C8B-B14F-4D97-AF65-F5344CB8AC3E}">
        <p14:creationId xmlns:p14="http://schemas.microsoft.com/office/powerpoint/2010/main" val="3457729614"/>
      </p:ext>
    </p:extLst>
  </p:cSld>
  <p:clrMap bg1="lt1" tx1="dk1" bg2="lt2" tx2="dk2" accent1="accent1" accent2="accent2" accent3="accent3" accent4="accent4" accent5="accent5" accent6="accent6" hlink="hlink" folHlink="folHlink"/>
  <p:sldLayoutIdLst>
    <p:sldLayoutId id="2147484771" r:id="rId1"/>
    <p:sldLayoutId id="2147484772" r:id="rId2"/>
    <p:sldLayoutId id="2147484773" r:id="rId3"/>
    <p:sldLayoutId id="2147484774" r:id="rId4"/>
    <p:sldLayoutId id="2147484775" r:id="rId5"/>
    <p:sldLayoutId id="2147484776" r:id="rId6"/>
    <p:sldLayoutId id="2147484777" r:id="rId7"/>
    <p:sldLayoutId id="2147484778" r:id="rId8"/>
    <p:sldLayoutId id="2147484779" r:id="rId9"/>
    <p:sldLayoutId id="2147484781" r:id="rId10"/>
    <p:sldLayoutId id="2147484782" r:id="rId11"/>
    <p:sldLayoutId id="2147484783" r:id="rId12"/>
    <p:sldLayoutId id="2147484784" r:id="rId13"/>
    <p:sldLayoutId id="2147484980" r:id="rId14"/>
  </p:sldLayoutIdLst>
  <p:transition>
    <p:fade/>
  </p:transition>
  <p:hf sldNum="0" hdr="0" ftr="0" dt="0"/>
  <p:txStyles>
    <p:titleStyle>
      <a:lvl1pPr algn="l" defTabSz="932193" rtl="0" eaLnBrk="1" latinLnBrk="0" hangingPunct="1">
        <a:lnSpc>
          <a:spcPct val="90000"/>
        </a:lnSpc>
        <a:spcBef>
          <a:spcPct val="0"/>
        </a:spcBef>
        <a:buNone/>
        <a:defRPr lang="en-US" sz="3264"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193" rtl="0" eaLnBrk="1" fontAlgn="auto" latinLnBrk="0" hangingPunct="1">
        <a:lnSpc>
          <a:spcPct val="90000"/>
        </a:lnSpc>
        <a:spcBef>
          <a:spcPct val="20000"/>
        </a:spcBef>
        <a:spcAft>
          <a:spcPts val="0"/>
        </a:spcAft>
        <a:buClrTx/>
        <a:buSzPct val="90000"/>
        <a:buFont typeface="Arial" pitchFamily="34" charset="0"/>
        <a:buNone/>
        <a:tabLst/>
        <a:defRPr sz="2856" kern="1200" spc="0" baseline="0">
          <a:gradFill>
            <a:gsLst>
              <a:gs pos="1250">
                <a:srgbClr val="0078D7"/>
              </a:gs>
              <a:gs pos="100000">
                <a:srgbClr val="0078D7">
                  <a:alpha val="99000"/>
                </a:srgbClr>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193" rtl="0" eaLnBrk="1" fontAlgn="auto" latinLnBrk="0" hangingPunct="1">
        <a:lnSpc>
          <a:spcPct val="90000"/>
        </a:lnSpc>
        <a:spcBef>
          <a:spcPct val="20000"/>
        </a:spcBef>
        <a:spcAft>
          <a:spcPts val="0"/>
        </a:spcAft>
        <a:buClr>
          <a:srgbClr val="0070C0"/>
        </a:buClr>
        <a:buSzPct val="90000"/>
        <a:buFont typeface="Arial" pitchFamily="34" charset="0"/>
        <a:buNone/>
        <a:tabLst/>
        <a:defRPr sz="2856" kern="1200" spc="0" baseline="0">
          <a:gradFill>
            <a:gsLst>
              <a:gs pos="1250">
                <a:schemeClr val="tx1"/>
              </a:gs>
              <a:gs pos="100000">
                <a:schemeClr val="tx1"/>
              </a:gs>
            </a:gsLst>
            <a:lin ang="5400000" scaled="0"/>
          </a:gradFill>
          <a:latin typeface="+mn-lt"/>
          <a:ea typeface="+mn-ea"/>
          <a:cs typeface="+mn-cs"/>
        </a:defRPr>
      </a:lvl2pPr>
      <a:lvl3pPr marL="351276" marR="0" indent="-351276" algn="l" defTabSz="932193" rtl="0" eaLnBrk="1" fontAlgn="auto" latinLnBrk="0" hangingPunct="1">
        <a:lnSpc>
          <a:spcPct val="90000"/>
        </a:lnSpc>
        <a:spcBef>
          <a:spcPct val="20000"/>
        </a:spcBef>
        <a:spcAft>
          <a:spcPts val="0"/>
        </a:spcAft>
        <a:buClr>
          <a:srgbClr val="0078D7"/>
        </a:buClr>
        <a:buSzPct val="90000"/>
        <a:buFont typeface="Arial" panose="020B0604020202020204" pitchFamily="34" charset="0"/>
        <a:buChar char="•"/>
        <a:tabLst/>
        <a:defRPr sz="2856" kern="1200" spc="0" baseline="0">
          <a:gradFill>
            <a:gsLst>
              <a:gs pos="1250">
                <a:schemeClr val="tx1"/>
              </a:gs>
              <a:gs pos="100000">
                <a:schemeClr val="tx1"/>
              </a:gs>
            </a:gsLst>
            <a:lin ang="5400000" scaled="0"/>
          </a:gradFill>
          <a:latin typeface="+mn-lt"/>
          <a:ea typeface="+mn-ea"/>
          <a:cs typeface="+mn-cs"/>
        </a:defRPr>
      </a:lvl3pPr>
      <a:lvl4pPr marL="351276" marR="0" indent="-351276" algn="l" defTabSz="932193" rtl="0" eaLnBrk="1" fontAlgn="auto" latinLnBrk="0" hangingPunct="1">
        <a:lnSpc>
          <a:spcPct val="90000"/>
        </a:lnSpc>
        <a:spcBef>
          <a:spcPct val="20000"/>
        </a:spcBef>
        <a:spcAft>
          <a:spcPts val="0"/>
        </a:spcAft>
        <a:buClr>
          <a:srgbClr val="0078D7"/>
        </a:buClr>
        <a:buSzPct val="90000"/>
        <a:buFont typeface="+mj-lt"/>
        <a:buAutoNum type="alphaUcPeriod"/>
        <a:tabLst/>
        <a:defRPr sz="2856" kern="1200" spc="0" baseline="0">
          <a:gradFill>
            <a:gsLst>
              <a:gs pos="1250">
                <a:schemeClr val="tx1"/>
              </a:gs>
              <a:gs pos="100000">
                <a:schemeClr val="tx1"/>
              </a:gs>
            </a:gsLst>
            <a:lin ang="5400000" scaled="0"/>
          </a:gradFill>
          <a:latin typeface="+mn-lt"/>
          <a:ea typeface="+mn-ea"/>
          <a:cs typeface="+mn-cs"/>
        </a:defRPr>
      </a:lvl4pPr>
      <a:lvl5pPr marL="351276" marR="0" indent="-351276" algn="l" defTabSz="932193" rtl="0" eaLnBrk="1" fontAlgn="auto" latinLnBrk="0" hangingPunct="1">
        <a:lnSpc>
          <a:spcPct val="90000"/>
        </a:lnSpc>
        <a:spcBef>
          <a:spcPct val="20000"/>
        </a:spcBef>
        <a:spcAft>
          <a:spcPts val="0"/>
        </a:spcAft>
        <a:buClr>
          <a:srgbClr val="0078D7"/>
        </a:buClr>
        <a:buSzPct val="90000"/>
        <a:buFont typeface="+mj-lt"/>
        <a:buAutoNum type="arabicPeriod"/>
        <a:tabLst/>
        <a:defRPr sz="2856" kern="1200" spc="0" baseline="0">
          <a:gradFill>
            <a:gsLst>
              <a:gs pos="1250">
                <a:schemeClr val="tx1"/>
              </a:gs>
              <a:gs pos="100000">
                <a:schemeClr val="tx1"/>
              </a:gs>
            </a:gsLst>
            <a:lin ang="5400000" scaled="0"/>
          </a:gradFill>
          <a:latin typeface="+mn-lt"/>
          <a:ea typeface="+mn-ea"/>
          <a:cs typeface="+mn-cs"/>
        </a:defRPr>
      </a:lvl5pPr>
      <a:lvl6pPr marL="2563533"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630"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727"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824" indent="-233049" algn="l" defTabSz="93219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93" rtl="0" eaLnBrk="1" latinLnBrk="0" hangingPunct="1">
        <a:defRPr sz="1799" kern="1200">
          <a:solidFill>
            <a:schemeClr val="tx1"/>
          </a:solidFill>
          <a:latin typeface="+mn-lt"/>
          <a:ea typeface="+mn-ea"/>
          <a:cs typeface="+mn-cs"/>
        </a:defRPr>
      </a:lvl1pPr>
      <a:lvl2pPr marL="466096" algn="l" defTabSz="932193" rtl="0" eaLnBrk="1" latinLnBrk="0" hangingPunct="1">
        <a:defRPr sz="1799" kern="1200">
          <a:solidFill>
            <a:schemeClr val="tx1"/>
          </a:solidFill>
          <a:latin typeface="+mn-lt"/>
          <a:ea typeface="+mn-ea"/>
          <a:cs typeface="+mn-cs"/>
        </a:defRPr>
      </a:lvl2pPr>
      <a:lvl3pPr marL="932193" algn="l" defTabSz="932193" rtl="0" eaLnBrk="1" latinLnBrk="0" hangingPunct="1">
        <a:defRPr sz="1799" kern="1200">
          <a:solidFill>
            <a:schemeClr val="tx1"/>
          </a:solidFill>
          <a:latin typeface="+mn-lt"/>
          <a:ea typeface="+mn-ea"/>
          <a:cs typeface="+mn-cs"/>
        </a:defRPr>
      </a:lvl3pPr>
      <a:lvl4pPr marL="1398290" algn="l" defTabSz="932193" rtl="0" eaLnBrk="1" latinLnBrk="0" hangingPunct="1">
        <a:defRPr sz="1799" kern="1200">
          <a:solidFill>
            <a:schemeClr val="tx1"/>
          </a:solidFill>
          <a:latin typeface="+mn-lt"/>
          <a:ea typeface="+mn-ea"/>
          <a:cs typeface="+mn-cs"/>
        </a:defRPr>
      </a:lvl4pPr>
      <a:lvl5pPr marL="1864387" algn="l" defTabSz="932193" rtl="0" eaLnBrk="1" latinLnBrk="0" hangingPunct="1">
        <a:defRPr sz="1799" kern="1200">
          <a:solidFill>
            <a:schemeClr val="tx1"/>
          </a:solidFill>
          <a:latin typeface="+mn-lt"/>
          <a:ea typeface="+mn-ea"/>
          <a:cs typeface="+mn-cs"/>
        </a:defRPr>
      </a:lvl5pPr>
      <a:lvl6pPr marL="2330485" algn="l" defTabSz="932193" rtl="0" eaLnBrk="1" latinLnBrk="0" hangingPunct="1">
        <a:defRPr sz="1799" kern="1200">
          <a:solidFill>
            <a:schemeClr val="tx1"/>
          </a:solidFill>
          <a:latin typeface="+mn-lt"/>
          <a:ea typeface="+mn-ea"/>
          <a:cs typeface="+mn-cs"/>
        </a:defRPr>
      </a:lvl6pPr>
      <a:lvl7pPr marL="2796581" algn="l" defTabSz="932193" rtl="0" eaLnBrk="1" latinLnBrk="0" hangingPunct="1">
        <a:defRPr sz="1799" kern="1200">
          <a:solidFill>
            <a:schemeClr val="tx1"/>
          </a:solidFill>
          <a:latin typeface="+mn-lt"/>
          <a:ea typeface="+mn-ea"/>
          <a:cs typeface="+mn-cs"/>
        </a:defRPr>
      </a:lvl7pPr>
      <a:lvl8pPr marL="3262678" algn="l" defTabSz="932193" rtl="0" eaLnBrk="1" latinLnBrk="0" hangingPunct="1">
        <a:defRPr sz="1799" kern="1200">
          <a:solidFill>
            <a:schemeClr val="tx1"/>
          </a:solidFill>
          <a:latin typeface="+mn-lt"/>
          <a:ea typeface="+mn-ea"/>
          <a:cs typeface="+mn-cs"/>
        </a:defRPr>
      </a:lvl8pPr>
      <a:lvl9pPr marL="3728776" algn="l" defTabSz="93219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1668149"/>
          </a:xfrm>
          <a:prstGeom prst="rect">
            <a:avLst/>
          </a:prstGeom>
        </p:spPr>
        <p:txBody>
          <a:bodyPr vert="horz" wrap="square" lIns="182880" tIns="91440" rIns="91440"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178231176"/>
      </p:ext>
    </p:extLst>
  </p:cSld>
  <p:clrMap bg1="lt1" tx1="dk1" bg2="lt2" tx2="dk2" accent1="accent1" accent2="accent2" accent3="accent3" accent4="accent4" accent5="accent5" accent6="accent6" hlink="hlink" folHlink="folHlink"/>
  <p:sldLayoutIdLst>
    <p:sldLayoutId id="2147484786" r:id="rId1"/>
    <p:sldLayoutId id="2147484787" r:id="rId2"/>
    <p:sldLayoutId id="2147484788" r:id="rId3"/>
    <p:sldLayoutId id="2147484789" r:id="rId4"/>
    <p:sldLayoutId id="2147484790" r:id="rId5"/>
    <p:sldLayoutId id="2147484791" r:id="rId6"/>
    <p:sldLayoutId id="2147484792" r:id="rId7"/>
    <p:sldLayoutId id="2147484793" r:id="rId8"/>
    <p:sldLayoutId id="2147484794" r:id="rId9"/>
    <p:sldLayoutId id="2147484795" r:id="rId10"/>
    <p:sldLayoutId id="2147484796" r:id="rId11"/>
    <p:sldLayoutId id="2147484797" r:id="rId12"/>
    <p:sldLayoutId id="2147484798" r:id="rId13"/>
    <p:sldLayoutId id="2147484799" r:id="rId14"/>
    <p:sldLayoutId id="2147484800" r:id="rId15"/>
    <p:sldLayoutId id="2147484801" r:id="rId16"/>
    <p:sldLayoutId id="2147484802" r:id="rId17"/>
    <p:sldLayoutId id="2147484803" r:id="rId18"/>
    <p:sldLayoutId id="2147484804" r:id="rId19"/>
    <p:sldLayoutId id="2147484805" r:id="rId20"/>
    <p:sldLayoutId id="2147484806" r:id="rId21"/>
    <p:sldLayoutId id="2147484807" r:id="rId22"/>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b="0" i="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xml"/><Relationship Id="rId1" Type="http://schemas.openxmlformats.org/officeDocument/2006/relationships/slideLayout" Target="../slideLayouts/slideLayout188.xml"/><Relationship Id="rId4" Type="http://schemas.openxmlformats.org/officeDocument/2006/relationships/image" Target="../media/image63.emf"/></Relationships>
</file>

<file path=ppt/slides/_rels/slide1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8.xml"/><Relationship Id="rId1" Type="http://schemas.openxmlformats.org/officeDocument/2006/relationships/slideLayout" Target="../slideLayouts/slideLayout272.xml"/><Relationship Id="rId5" Type="http://schemas.openxmlformats.org/officeDocument/2006/relationships/image" Target="../media/image72.emf"/><Relationship Id="rId4" Type="http://schemas.openxmlformats.org/officeDocument/2006/relationships/image" Target="../media/image7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1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56.xml"/></Relationships>
</file>

<file path=ppt/slides/_rels/slide1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4.png"/><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24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s>
</file>

<file path=ppt/slides/_rels/slide1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9.xml"/><Relationship Id="rId1" Type="http://schemas.openxmlformats.org/officeDocument/2006/relationships/slideLayout" Target="../slideLayouts/slideLayout256.xml"/></Relationships>
</file>

<file path=ppt/slides/_rels/slide1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263.xml"/><Relationship Id="rId5" Type="http://schemas.openxmlformats.org/officeDocument/2006/relationships/image" Target="../media/image68.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100.emf"/><Relationship Id="rId2" Type="http://schemas.openxmlformats.org/officeDocument/2006/relationships/notesSlide" Target="../notesSlides/notesSlide11.xml"/><Relationship Id="rId1" Type="http://schemas.openxmlformats.org/officeDocument/2006/relationships/slideLayout" Target="../slideLayouts/slideLayout263.xml"/><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7.emf"/></Relationships>
</file>

<file path=ppt/slides/_rels/slide1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xml"/><Relationship Id="rId1" Type="http://schemas.openxmlformats.org/officeDocument/2006/relationships/slideLayout" Target="../slideLayouts/slideLayout263.xml"/><Relationship Id="rId5" Type="http://schemas.openxmlformats.org/officeDocument/2006/relationships/image" Target="../media/image67.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63.xml"/><Relationship Id="rId6" Type="http://schemas.openxmlformats.org/officeDocument/2006/relationships/image" Target="../media/image99.emf"/><Relationship Id="rId5" Type="http://schemas.openxmlformats.org/officeDocument/2006/relationships/image" Target="../media/image101.emf"/><Relationship Id="rId4" Type="http://schemas.openxmlformats.org/officeDocument/2006/relationships/image" Target="../media/image98.emf"/></Relationships>
</file>

<file path=ppt/slides/_rels/slide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263.xml"/><Relationship Id="rId5" Type="http://schemas.openxmlformats.org/officeDocument/2006/relationships/image" Target="../media/image66.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xml"/><Relationship Id="rId1" Type="http://schemas.openxmlformats.org/officeDocument/2006/relationships/slideLayout" Target="../slideLayouts/slideLayout196.xml"/></Relationships>
</file>

<file path=ppt/slides/_rels/slide20.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image" Target="../media/image99.emf"/><Relationship Id="rId7" Type="http://schemas.openxmlformats.org/officeDocument/2006/relationships/image" Target="../media/image98.emf"/><Relationship Id="rId2" Type="http://schemas.openxmlformats.org/officeDocument/2006/relationships/notesSlide" Target="../notesSlides/notesSlide15.xml"/><Relationship Id="rId1" Type="http://schemas.openxmlformats.org/officeDocument/2006/relationships/slideLayout" Target="../slideLayouts/slideLayout263.xml"/><Relationship Id="rId6" Type="http://schemas.openxmlformats.org/officeDocument/2006/relationships/image" Target="../media/image103.emf"/><Relationship Id="rId5" Type="http://schemas.openxmlformats.org/officeDocument/2006/relationships/image" Target="../media/image102.emf"/><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63.xml"/></Relationships>
</file>

<file path=ppt/slides/_rels/slide2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63.xml"/></Relationships>
</file>

<file path=ppt/slides/_rels/slide23.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174.xml"/></Relationships>
</file>

<file path=ppt/slides/_rels/slide24.xml.rels><?xml version="1.0" encoding="UTF-8" standalone="yes"?>
<Relationships xmlns="http://schemas.openxmlformats.org/package/2006/relationships"><Relationship Id="rId2" Type="http://schemas.openxmlformats.org/officeDocument/2006/relationships/hyperlink" Target="https://www.microsoft.com/en-us/education/products/office/default.aspx"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xml"/><Relationship Id="rId1" Type="http://schemas.openxmlformats.org/officeDocument/2006/relationships/slideLayout" Target="../slideLayouts/slideLayout191.xml"/></Relationships>
</file>

<file path=ppt/slides/_rels/slide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192.xml"/><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74.xml"/></Relationships>
</file>

<file path=ppt/slides/_rels/slide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xml"/><Relationship Id="rId1" Type="http://schemas.openxmlformats.org/officeDocument/2006/relationships/slideLayout" Target="../slideLayouts/slideLayout2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5.xml"/></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220.xml"/><Relationship Id="rId5" Type="http://schemas.openxmlformats.org/officeDocument/2006/relationships/image" Target="../media/image68.png"/><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2935" b="13040"/>
          <a:stretch/>
        </p:blipFill>
        <p:spPr>
          <a:xfrm>
            <a:off x="0" y="0"/>
            <a:ext cx="12489521" cy="6994525"/>
          </a:xfrm>
          <a:prstGeom prst="rect">
            <a:avLst/>
          </a:prstGeom>
        </p:spPr>
      </p:pic>
      <p:sp>
        <p:nvSpPr>
          <p:cNvPr id="6" name="Rectangle 5"/>
          <p:cNvSpPr/>
          <p:nvPr/>
        </p:nvSpPr>
        <p:spPr>
          <a:xfrm>
            <a:off x="-1" y="2858224"/>
            <a:ext cx="12489521" cy="2992582"/>
          </a:xfrm>
          <a:prstGeom prst="rect">
            <a:avLst/>
          </a:prstGeom>
          <a:solidFill>
            <a:srgbClr val="0086AD">
              <a:alpha val="9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rtl="0"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solidFill>
                <a:sysClr val="windowText" lastClr="000000"/>
              </a:solidFill>
              <a:effectLst/>
              <a:uLnTx/>
              <a:uFillTx/>
              <a:latin typeface="Segoe UI Semilight"/>
              <a:ea typeface="+mn-ea"/>
              <a:cs typeface="+mn-cs"/>
            </a:endParaRPr>
          </a:p>
        </p:txBody>
      </p:sp>
      <p:pic>
        <p:nvPicPr>
          <p:cNvPr id="8" name="Picture 7"/>
          <p:cNvPicPr>
            <a:picLocks noChangeAspect="1"/>
          </p:cNvPicPr>
          <p:nvPr/>
        </p:nvPicPr>
        <p:blipFill>
          <a:blip r:embed="rId4"/>
          <a:stretch>
            <a:fillRect/>
          </a:stretch>
        </p:blipFill>
        <p:spPr>
          <a:xfrm>
            <a:off x="638346" y="522232"/>
            <a:ext cx="1875678" cy="399553"/>
          </a:xfrm>
          <a:prstGeom prst="rect">
            <a:avLst/>
          </a:prstGeom>
          <a:effectLst/>
        </p:spPr>
      </p:pic>
      <p:sp>
        <p:nvSpPr>
          <p:cNvPr id="10" name="Title 3"/>
          <p:cNvSpPr txBox="1">
            <a:spLocks/>
          </p:cNvSpPr>
          <p:nvPr/>
        </p:nvSpPr>
        <p:spPr bwMode="auto">
          <a:xfrm>
            <a:off x="658080" y="3743011"/>
            <a:ext cx="11778395" cy="589905"/>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4800" b="0" kern="1200" cap="none" spc="-100" baseline="0">
                <a:ln w="3175">
                  <a:noFill/>
                </a:ln>
                <a:solidFill>
                  <a:schemeClr val="tx1"/>
                </a:solidFill>
                <a:effectLst/>
                <a:latin typeface="+mj-lt"/>
                <a:ea typeface="+mn-ea"/>
                <a:cs typeface="Segoe UI" pitchFamily="34" charset="0"/>
              </a:defRPr>
            </a:lvl1pPr>
          </a:lstStyle>
          <a:p>
            <a:pPr>
              <a:lnSpc>
                <a:spcPts val="4640"/>
              </a:lnSpc>
              <a:spcAft>
                <a:spcPts val="1800"/>
              </a:spcAft>
            </a:pPr>
            <a:r>
              <a:rPr lang="en-US" sz="4200" dirty="0">
                <a:solidFill>
                  <a:schemeClr val="bg1"/>
                </a:solidFill>
              </a:rPr>
              <a:t>Improving student outcomes with Predictive Analytics </a:t>
            </a:r>
            <a:endParaRPr lang="en-US" sz="4200" spc="0" dirty="0">
              <a:solidFill>
                <a:schemeClr val="bg1"/>
              </a:solidFill>
              <a:latin typeface="Segoe UI Light" charset="0"/>
              <a:ea typeface="Segoe UI Light" charset="0"/>
              <a:cs typeface="Segoe UI Light" charset="0"/>
            </a:endParaRPr>
          </a:p>
        </p:txBody>
      </p:sp>
      <p:sp>
        <p:nvSpPr>
          <p:cNvPr id="11" name="Title 3"/>
          <p:cNvSpPr txBox="1">
            <a:spLocks/>
          </p:cNvSpPr>
          <p:nvPr/>
        </p:nvSpPr>
        <p:spPr bwMode="auto">
          <a:xfrm>
            <a:off x="658080" y="3256866"/>
            <a:ext cx="4101444" cy="338554"/>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4800" b="0" kern="1200" cap="none" spc="-100" baseline="0">
                <a:ln w="3175">
                  <a:noFill/>
                </a:ln>
                <a:solidFill>
                  <a:schemeClr val="tx1"/>
                </a:solidFill>
                <a:effectLst/>
                <a:latin typeface="+mj-lt"/>
                <a:ea typeface="+mn-ea"/>
                <a:cs typeface="Segoe UI" pitchFamily="34" charset="0"/>
              </a:defRPr>
            </a:lvl1pPr>
          </a:lstStyle>
          <a:p>
            <a:pPr>
              <a:lnSpc>
                <a:spcPct val="100000"/>
              </a:lnSpc>
              <a:spcAft>
                <a:spcPts val="1800"/>
              </a:spcAft>
            </a:pPr>
            <a:r>
              <a:rPr lang="en-US" sz="2200" spc="0" dirty="0">
                <a:solidFill>
                  <a:schemeClr val="bg1"/>
                </a:solidFill>
                <a:latin typeface="Segoe UI Light" charset="0"/>
                <a:ea typeface="Segoe UI Light" charset="0"/>
                <a:cs typeface="Segoe UI Light" charset="0"/>
              </a:rPr>
              <a:t>Digital Transformation in Education</a:t>
            </a:r>
            <a:endParaRPr lang="en-US" spc="0" dirty="0">
              <a:solidFill>
                <a:schemeClr val="bg1"/>
              </a:solidFill>
              <a:latin typeface="Segoe UI Light" charset="0"/>
              <a:ea typeface="Segoe UI Light" charset="0"/>
              <a:cs typeface="Segoe UI Light" charset="0"/>
            </a:endParaRPr>
          </a:p>
        </p:txBody>
      </p:sp>
      <p:sp>
        <p:nvSpPr>
          <p:cNvPr id="9" name="Title 3">
            <a:extLst>
              <a:ext uri="{FF2B5EF4-FFF2-40B4-BE49-F238E27FC236}">
                <a16:creationId xmlns:a16="http://schemas.microsoft.com/office/drawing/2014/main" id="{37E14F96-F0B0-4405-94D0-E1DDF6CA656C}"/>
              </a:ext>
            </a:extLst>
          </p:cNvPr>
          <p:cNvSpPr txBox="1">
            <a:spLocks/>
          </p:cNvSpPr>
          <p:nvPr/>
        </p:nvSpPr>
        <p:spPr bwMode="auto">
          <a:xfrm>
            <a:off x="638346" y="4796908"/>
            <a:ext cx="11778395" cy="589905"/>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4800" b="0" kern="1200" cap="none" spc="-100" baseline="0">
                <a:ln w="3175">
                  <a:noFill/>
                </a:ln>
                <a:solidFill>
                  <a:schemeClr val="tx1"/>
                </a:solidFill>
                <a:effectLst/>
                <a:latin typeface="+mj-lt"/>
                <a:ea typeface="+mn-ea"/>
                <a:cs typeface="Segoe UI" pitchFamily="34" charset="0"/>
              </a:defRPr>
            </a:lvl1pPr>
          </a:lstStyle>
          <a:p>
            <a:pPr>
              <a:lnSpc>
                <a:spcPts val="4640"/>
              </a:lnSpc>
              <a:spcAft>
                <a:spcPts val="1800"/>
              </a:spcAft>
            </a:pPr>
            <a:r>
              <a:rPr lang="en-US" sz="4200" i="1" dirty="0">
                <a:solidFill>
                  <a:schemeClr val="bg1"/>
                </a:solidFill>
              </a:rPr>
              <a:t>TDM Deck</a:t>
            </a:r>
            <a:endParaRPr lang="en-US" sz="4200" i="1" spc="0" dirty="0">
              <a:solidFill>
                <a:schemeClr val="bg1"/>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2678786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16" name="Rectangle 15"/>
          <p:cNvSpPr/>
          <p:nvPr/>
        </p:nvSpPr>
        <p:spPr bwMode="auto">
          <a:xfrm flipV="1">
            <a:off x="1766" y="4314912"/>
            <a:ext cx="12432947" cy="267911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marL="0" marR="0" lvl="0" indent="0" algn="ctr" defTabSz="95096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4"/>
          <p:cNvSpPr>
            <a:spLocks noGrp="1"/>
          </p:cNvSpPr>
          <p:nvPr>
            <p:ph type="title"/>
          </p:nvPr>
        </p:nvSpPr>
        <p:spPr>
          <a:xfrm>
            <a:off x="281506" y="303260"/>
            <a:ext cx="12124534" cy="935709"/>
          </a:xfrm>
        </p:spPr>
        <p:txBody>
          <a:bodyPr vert="horz" wrap="square" lIns="149196" tIns="93247" rIns="149196" bIns="93247" rtlCol="0" anchor="t">
            <a:noAutofit/>
          </a:bodyPr>
          <a:lstStyle/>
          <a:p>
            <a:r>
              <a:rPr lang="en-US" sz="4896" dirty="0"/>
              <a:t>Azure – Built for Enterprise scale</a:t>
            </a:r>
          </a:p>
        </p:txBody>
      </p:sp>
      <p:sp>
        <p:nvSpPr>
          <p:cNvPr id="18" name="TextBox 17"/>
          <p:cNvSpPr txBox="1"/>
          <p:nvPr/>
        </p:nvSpPr>
        <p:spPr>
          <a:xfrm>
            <a:off x="448572" y="4451303"/>
            <a:ext cx="3677959" cy="2473567"/>
          </a:xfrm>
          <a:prstGeom prst="rect">
            <a:avLst/>
          </a:prstGeom>
          <a:noFill/>
        </p:spPr>
        <p:txBody>
          <a:bodyPr wrap="square" lIns="186495" tIns="149196" rIns="186495" bIns="149196" rtlCol="0">
            <a:spAutoFit/>
          </a:bodyPr>
          <a:lstStyle/>
          <a:p>
            <a:pPr marL="0" marR="0" lvl="0" indent="0" algn="l" defTabSz="932536" rtl="0" eaLnBrk="1" fontAlgn="auto" latinLnBrk="0" hangingPunct="1">
              <a:lnSpc>
                <a:spcPct val="90000"/>
              </a:lnSpc>
              <a:spcBef>
                <a:spcPts val="0"/>
              </a:spcBef>
              <a:spcAft>
                <a:spcPts val="1224"/>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mn-cs"/>
              </a:rPr>
              <a:t>Enterprise-grade</a:t>
            </a:r>
          </a:p>
          <a:p>
            <a:pPr marL="349701" marR="0" lvl="0" indent="-349701" algn="l" defTabSz="932536"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428" b="0" i="0" u="none" strike="noStrike" kern="0" cap="none" spc="0" normalizeH="0" baseline="0" noProof="0" dirty="0">
                <a:ln>
                  <a:noFill/>
                </a:ln>
                <a:solidFill>
                  <a:srgbClr val="FFFFFF"/>
                </a:solidFill>
                <a:effectLst/>
                <a:uLnTx/>
                <a:uFillTx/>
                <a:latin typeface="Segoe UI Light"/>
                <a:ea typeface="+mn-ea"/>
                <a:cs typeface="+mn-cs"/>
              </a:rPr>
              <a:t>A trusted cloud – </a:t>
            </a:r>
            <a:r>
              <a:rPr kumimoji="0" lang="en-US" sz="1428" b="0" i="0" u="none" strike="noStrike" kern="0" cap="none" spc="0" normalizeH="0" baseline="0" noProof="0">
                <a:ln>
                  <a:noFill/>
                </a:ln>
                <a:solidFill>
                  <a:srgbClr val="FFFFFF"/>
                </a:solidFill>
                <a:effectLst/>
                <a:uLnTx/>
                <a:uFillTx/>
                <a:latin typeface="Segoe UI Light"/>
                <a:ea typeface="+mn-ea"/>
                <a:cs typeface="+mn-cs"/>
              </a:rPr>
              <a:t>57% </a:t>
            </a:r>
            <a:r>
              <a:rPr kumimoji="0" lang="en-US" sz="1428" b="0" i="0" u="none" strike="noStrike" kern="0" cap="none" spc="0" normalizeH="0" baseline="0" noProof="0" dirty="0">
                <a:ln>
                  <a:noFill/>
                </a:ln>
                <a:solidFill>
                  <a:srgbClr val="FFFFFF"/>
                </a:solidFill>
                <a:effectLst/>
                <a:uLnTx/>
                <a:uFillTx/>
                <a:latin typeface="Segoe UI Light"/>
                <a:ea typeface="+mn-ea"/>
                <a:cs typeface="+mn-cs"/>
              </a:rPr>
              <a:t>of Fortune 500 companies rely on Azure</a:t>
            </a:r>
          </a:p>
          <a:p>
            <a:pPr marL="349701" marR="0" lvl="0" indent="-349701" algn="l" defTabSz="932536"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428" b="0" i="0" u="none" strike="noStrike" kern="0" cap="none" spc="0" normalizeH="0" baseline="0" noProof="0" dirty="0">
                <a:ln>
                  <a:noFill/>
                </a:ln>
                <a:solidFill>
                  <a:srgbClr val="FFFFFF"/>
                </a:solidFill>
                <a:effectLst/>
                <a:uLnTx/>
                <a:uFillTx/>
                <a:latin typeface="Segoe UI Light"/>
                <a:ea typeface="+mn-ea"/>
                <a:cs typeface="+mn-cs"/>
              </a:rPr>
              <a:t>A recognized Leader in Gartner Magic Quadrants</a:t>
            </a:r>
          </a:p>
          <a:p>
            <a:pPr marL="349701" marR="0" lvl="0" indent="-349701" algn="l" defTabSz="932536"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428" b="0" i="0" u="none" strike="noStrike" kern="0" cap="none" spc="0" normalizeH="0" baseline="0" noProof="0" dirty="0">
                <a:ln>
                  <a:noFill/>
                </a:ln>
                <a:solidFill>
                  <a:srgbClr val="FFFFFF"/>
                </a:solidFill>
                <a:effectLst/>
                <a:uLnTx/>
                <a:uFillTx/>
                <a:latin typeface="Segoe UI Light"/>
                <a:ea typeface="+mn-ea"/>
                <a:cs typeface="+mn-cs"/>
              </a:rPr>
              <a:t>Industry-leading commitments to data protection, security measures, privacy policies, and international compliance programs</a:t>
            </a:r>
          </a:p>
        </p:txBody>
      </p:sp>
      <p:sp>
        <p:nvSpPr>
          <p:cNvPr id="19" name="TextBox 18"/>
          <p:cNvSpPr txBox="1"/>
          <p:nvPr/>
        </p:nvSpPr>
        <p:spPr>
          <a:xfrm>
            <a:off x="4510974" y="4451300"/>
            <a:ext cx="3848267" cy="2473567"/>
          </a:xfrm>
          <a:prstGeom prst="rect">
            <a:avLst/>
          </a:prstGeom>
          <a:noFill/>
        </p:spPr>
        <p:txBody>
          <a:bodyPr wrap="square" lIns="186495" tIns="149196" rIns="186495" bIns="149196" rtlCol="0">
            <a:spAutoFit/>
          </a:bodyPr>
          <a:lstStyle/>
          <a:p>
            <a:pPr marL="0" marR="0" lvl="0" indent="0" algn="l" defTabSz="932536" rtl="0" eaLnBrk="1" fontAlgn="auto" latinLnBrk="0" hangingPunct="1">
              <a:lnSpc>
                <a:spcPct val="90000"/>
              </a:lnSpc>
              <a:spcBef>
                <a:spcPts val="0"/>
              </a:spcBef>
              <a:spcAft>
                <a:spcPts val="1224"/>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mn-cs"/>
              </a:rPr>
              <a:t>Hyper-scale</a:t>
            </a:r>
          </a:p>
          <a:p>
            <a:pPr marL="349701" marR="0" lvl="0" indent="-349701" algn="l" defTabSz="932536"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428" b="0" i="0" u="none" strike="noStrike" kern="0" cap="none" spc="0" normalizeH="0" baseline="0" noProof="0" dirty="0">
                <a:ln>
                  <a:noFill/>
                </a:ln>
                <a:solidFill>
                  <a:srgbClr val="FFFFFF"/>
                </a:solidFill>
                <a:effectLst/>
                <a:uLnTx/>
                <a:uFillTx/>
                <a:latin typeface="Segoe UI Light"/>
                <a:ea typeface="+mn-ea"/>
                <a:cs typeface="+mn-cs"/>
              </a:rPr>
              <a:t>Runs your apps anywhere across 20+ regions</a:t>
            </a:r>
          </a:p>
          <a:p>
            <a:pPr marL="349701" marR="0" lvl="0" indent="-349701" algn="l" defTabSz="932536"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428" b="0" i="0" u="none" strike="noStrike" kern="0" cap="none" spc="0" normalizeH="0" baseline="0" noProof="0" dirty="0">
                <a:ln>
                  <a:noFill/>
                </a:ln>
                <a:solidFill>
                  <a:srgbClr val="FFFFFF"/>
                </a:solidFill>
                <a:effectLst/>
                <a:uLnTx/>
                <a:uFillTx/>
                <a:latin typeface="Segoe UI Light"/>
                <a:ea typeface="+mn-ea"/>
                <a:cs typeface="+mn-cs"/>
              </a:rPr>
              <a:t>Provides an open and flexible platform from operating systems to coding languages </a:t>
            </a:r>
          </a:p>
          <a:p>
            <a:pPr marL="349701" marR="0" lvl="0" indent="-349701" algn="l" defTabSz="932536"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428" b="0" i="0" u="none" strike="noStrike" kern="0" cap="none" spc="0" normalizeH="0" baseline="0" noProof="0" dirty="0">
                <a:ln>
                  <a:noFill/>
                </a:ln>
                <a:solidFill>
                  <a:srgbClr val="FFFFFF"/>
                </a:solidFill>
                <a:effectLst/>
                <a:uLnTx/>
                <a:uFillTx/>
                <a:latin typeface="Segoe UI Light"/>
                <a:ea typeface="+mn-ea"/>
                <a:cs typeface="+mn-cs"/>
              </a:rPr>
              <a:t>Delivers scale-as-you-need, pay-as-you-go models via Azure’s near infinite capacity</a:t>
            </a:r>
          </a:p>
        </p:txBody>
      </p:sp>
      <p:sp>
        <p:nvSpPr>
          <p:cNvPr id="20" name="TextBox 19"/>
          <p:cNvSpPr txBox="1"/>
          <p:nvPr/>
        </p:nvSpPr>
        <p:spPr>
          <a:xfrm>
            <a:off x="8743681" y="4451302"/>
            <a:ext cx="3662360" cy="2607002"/>
          </a:xfrm>
          <a:prstGeom prst="rect">
            <a:avLst/>
          </a:prstGeom>
          <a:noFill/>
        </p:spPr>
        <p:txBody>
          <a:bodyPr wrap="square" lIns="186495" tIns="149196" rIns="186495" bIns="149196" rtlCol="0">
            <a:spAutoFit/>
          </a:bodyPr>
          <a:lstStyle/>
          <a:p>
            <a:pPr marL="0" marR="0" lvl="0" indent="0" algn="l" defTabSz="932536" rtl="0" eaLnBrk="1" fontAlgn="auto" latinLnBrk="0" hangingPunct="1">
              <a:lnSpc>
                <a:spcPct val="90000"/>
              </a:lnSpc>
              <a:spcBef>
                <a:spcPts val="0"/>
              </a:spcBef>
              <a:spcAft>
                <a:spcPts val="1224"/>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mn-cs"/>
              </a:rPr>
              <a:t>Hybrid</a:t>
            </a:r>
          </a:p>
          <a:p>
            <a:pPr marL="349701" marR="0" lvl="0" indent="-349701" algn="l" defTabSz="932536"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428" b="0" i="0" u="none" strike="noStrike" kern="0" cap="none" spc="0" normalizeH="0" baseline="0" noProof="0" dirty="0">
                <a:ln>
                  <a:noFill/>
                </a:ln>
                <a:solidFill>
                  <a:srgbClr val="FFFFFF"/>
                </a:solidFill>
                <a:effectLst/>
                <a:uLnTx/>
                <a:uFillTx/>
                <a:latin typeface="Segoe UI Light"/>
                <a:ea typeface="+mn-ea"/>
                <a:cs typeface="+mn-cs"/>
              </a:rPr>
              <a:t>Extends your existing capabilities</a:t>
            </a:r>
          </a:p>
          <a:p>
            <a:pPr marL="349701" marR="0" lvl="0" indent="-349701" algn="l" defTabSz="932536"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428" b="0" i="0" u="none" strike="noStrike" kern="0" cap="none" spc="0" normalizeH="0" baseline="0" noProof="0" dirty="0">
                <a:ln>
                  <a:noFill/>
                </a:ln>
                <a:solidFill>
                  <a:srgbClr val="FFFFFF"/>
                </a:solidFill>
                <a:effectLst/>
                <a:uLnTx/>
                <a:uFillTx/>
                <a:latin typeface="Segoe UI Light"/>
                <a:ea typeface="+mn-ea"/>
                <a:cs typeface="+mn-cs"/>
              </a:rPr>
              <a:t>Enables workloads to transition easily across customer sites, service provider datacenters and Azure</a:t>
            </a:r>
          </a:p>
          <a:p>
            <a:pPr marL="349701" marR="0" lvl="0" indent="-349701" algn="l" defTabSz="932536" rtl="0"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1428" b="0" i="0" u="none" strike="noStrike" kern="0" cap="none" spc="0" normalizeH="0" baseline="0" noProof="0" dirty="0">
                <a:ln>
                  <a:noFill/>
                </a:ln>
                <a:solidFill>
                  <a:srgbClr val="FFFFFF"/>
                </a:solidFill>
                <a:effectLst/>
                <a:uLnTx/>
                <a:uFillTx/>
                <a:latin typeface="Segoe UI Light"/>
                <a:ea typeface="+mn-ea"/>
                <a:cs typeface="+mn-cs"/>
              </a:rPr>
              <a:t>Empowers customers to deploy tiered workloads across environments, truly achieving the best of both clouds</a:t>
            </a:r>
          </a:p>
          <a:p>
            <a:pPr marL="0" marR="0" lvl="0" indent="0" algn="l" defTabSz="932536" rtl="0" eaLnBrk="1" fontAlgn="auto" latinLnBrk="0" hangingPunct="1">
              <a:lnSpc>
                <a:spcPct val="90000"/>
              </a:lnSpc>
              <a:spcBef>
                <a:spcPts val="0"/>
              </a:spcBef>
              <a:spcAft>
                <a:spcPts val="612"/>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1" name="Straight Connector 20"/>
          <p:cNvCxnSpPr/>
          <p:nvPr/>
        </p:nvCxnSpPr>
        <p:spPr>
          <a:xfrm>
            <a:off x="4319299" y="1930538"/>
            <a:ext cx="0" cy="2009010"/>
          </a:xfrm>
          <a:prstGeom prst="line">
            <a:avLst/>
          </a:prstGeom>
          <a:ln w="31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359240" y="1914006"/>
            <a:ext cx="0" cy="2009010"/>
          </a:xfrm>
          <a:prstGeom prst="line">
            <a:avLst/>
          </a:prstGeom>
          <a:ln w="31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3"/>
          <a:stretch>
            <a:fillRect/>
          </a:stretch>
        </p:blipFill>
        <p:spPr>
          <a:xfrm>
            <a:off x="9590486" y="1708885"/>
            <a:ext cx="1519980" cy="2165564"/>
          </a:xfrm>
          <a:prstGeom prst="rect">
            <a:avLst/>
          </a:prstGeom>
        </p:spPr>
      </p:pic>
      <p:pic>
        <p:nvPicPr>
          <p:cNvPr id="24" name="Picture 23"/>
          <p:cNvPicPr>
            <a:picLocks noChangeAspect="1"/>
          </p:cNvPicPr>
          <p:nvPr/>
        </p:nvPicPr>
        <p:blipFill>
          <a:blip r:embed="rId4"/>
          <a:stretch>
            <a:fillRect/>
          </a:stretch>
        </p:blipFill>
        <p:spPr>
          <a:xfrm>
            <a:off x="770466" y="1862408"/>
            <a:ext cx="2776304" cy="1858517"/>
          </a:xfrm>
          <a:prstGeom prst="rect">
            <a:avLst/>
          </a:prstGeom>
        </p:spPr>
      </p:pic>
      <p:pic>
        <p:nvPicPr>
          <p:cNvPr id="25" name="Picture 24"/>
          <p:cNvPicPr>
            <a:picLocks noChangeAspect="1"/>
          </p:cNvPicPr>
          <p:nvPr/>
        </p:nvPicPr>
        <p:blipFill>
          <a:blip r:embed="rId5"/>
          <a:stretch>
            <a:fillRect/>
          </a:stretch>
        </p:blipFill>
        <p:spPr>
          <a:xfrm>
            <a:off x="4994368" y="2222357"/>
            <a:ext cx="2699864" cy="1717191"/>
          </a:xfrm>
          <a:prstGeom prst="rect">
            <a:avLst/>
          </a:prstGeom>
        </p:spPr>
      </p:pic>
    </p:spTree>
    <p:extLst>
      <p:ext uri="{BB962C8B-B14F-4D97-AF65-F5344CB8AC3E}">
        <p14:creationId xmlns:p14="http://schemas.microsoft.com/office/powerpoint/2010/main" val="110679367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780483" y="1699363"/>
            <a:ext cx="2285652" cy="4707172"/>
            <a:chOff x="9588714" y="1666194"/>
            <a:chExt cx="2241039" cy="4615293"/>
          </a:xfrm>
        </p:grpSpPr>
        <p:sp>
          <p:nvSpPr>
            <p:cNvPr id="5" name="Rectangle 4"/>
            <p:cNvSpPr/>
            <p:nvPr/>
          </p:nvSpPr>
          <p:spPr>
            <a:xfrm>
              <a:off x="10329146" y="5953575"/>
              <a:ext cx="1500607" cy="327912"/>
            </a:xfrm>
            <a:prstGeom prst="rect">
              <a:avLst/>
            </a:prstGeom>
          </p:spPr>
          <p:txBody>
            <a:bodyPr wrap="none" lIns="0" tIns="0" rIns="0" bIns="0" anchor="ctr">
              <a:no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002050"/>
                  </a:solidFill>
                  <a:effectLst/>
                  <a:uLnTx/>
                  <a:uFillTx/>
                  <a:latin typeface="Segoe UI Light"/>
                  <a:ea typeface="+mn-ea"/>
                  <a:cs typeface="+mn-cs"/>
                </a:rPr>
                <a:t>Action</a:t>
              </a:r>
            </a:p>
          </p:txBody>
        </p:sp>
        <p:sp>
          <p:nvSpPr>
            <p:cNvPr id="6" name="Freeform 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7" name="TextBox 6"/>
            <p:cNvSpPr txBox="1"/>
            <p:nvPr/>
          </p:nvSpPr>
          <p:spPr>
            <a:xfrm>
              <a:off x="10381650" y="1978779"/>
              <a:ext cx="1090058" cy="461622"/>
            </a:xfrm>
            <a:prstGeom prst="rect">
              <a:avLst/>
            </a:prstGeom>
            <a:noFill/>
          </p:spPr>
          <p:txBody>
            <a:bodyPr wrap="square" lIns="186494" tIns="149195" rIns="186494" bIns="149195" rtlCol="0">
              <a:spAutoFit/>
            </a:bodyPr>
            <a:lstStyle/>
            <a:p>
              <a:pPr marL="0" marR="0" lvl="0" indent="0" algn="l" defTabSz="951121" rtl="0" eaLnBrk="1" fontAlgn="auto" latinLnBrk="0" hangingPunct="1">
                <a:lnSpc>
                  <a:spcPct val="90000"/>
                </a:lnSpc>
                <a:spcBef>
                  <a:spcPct val="0"/>
                </a:spcBef>
                <a:spcAft>
                  <a:spcPts val="612"/>
                </a:spcAft>
                <a:buClrTx/>
                <a:buSzTx/>
                <a:buFontTx/>
                <a:buNone/>
                <a:tabLst/>
                <a:defRPr/>
              </a:pPr>
              <a: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People</a:t>
              </a:r>
            </a:p>
          </p:txBody>
        </p:sp>
        <p:sp>
          <p:nvSpPr>
            <p:cNvPr id="8" name="TextBox 7"/>
            <p:cNvSpPr txBox="1"/>
            <p:nvPr/>
          </p:nvSpPr>
          <p:spPr>
            <a:xfrm>
              <a:off x="10650440" y="5204331"/>
              <a:ext cx="868271" cy="339067"/>
            </a:xfrm>
            <a:prstGeom prst="rect">
              <a:avLst/>
            </a:prstGeom>
            <a:noFill/>
          </p:spPr>
          <p:txBody>
            <a:bodyPr wrap="square" lIns="0" tIns="0" rIns="0" bIns="0" rtlCol="0">
              <a:spAutoFit/>
            </a:bodyPr>
            <a:lstStyle/>
            <a:p>
              <a:pPr marL="0" marR="0" lvl="0" indent="0" algn="l" defTabSz="951121" rtl="0" eaLnBrk="1" fontAlgn="auto" latinLnBrk="0" hangingPunct="1">
                <a:lnSpc>
                  <a:spcPct val="90000"/>
                </a:lnSpc>
                <a:spcBef>
                  <a:spcPct val="0"/>
                </a:spcBef>
                <a:spcAft>
                  <a:spcPts val="612"/>
                </a:spcAft>
                <a:buClrTx/>
                <a:buSzTx/>
                <a:buFontTx/>
                <a:buNone/>
                <a:tabLst/>
                <a:defRPr/>
              </a:pPr>
              <a: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Automated </a:t>
              </a:r>
              <a:b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Systems</a:t>
              </a:r>
            </a:p>
          </p:txBody>
        </p:sp>
        <p:grpSp>
          <p:nvGrpSpPr>
            <p:cNvPr id="9" name="Group 8"/>
            <p:cNvGrpSpPr/>
            <p:nvPr/>
          </p:nvGrpSpPr>
          <p:grpSpPr>
            <a:xfrm>
              <a:off x="9984119" y="2016920"/>
              <a:ext cx="377227" cy="385340"/>
              <a:chOff x="6112510" y="6954657"/>
              <a:chExt cx="1181100" cy="1206500"/>
            </a:xfrm>
            <a:solidFill>
              <a:srgbClr val="0078D7"/>
            </a:solidFill>
          </p:grpSpPr>
          <p:sp>
            <p:nvSpPr>
              <p:cNvPr id="2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2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2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3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 name="Group 9"/>
            <p:cNvGrpSpPr/>
            <p:nvPr/>
          </p:nvGrpSpPr>
          <p:grpSpPr>
            <a:xfrm>
              <a:off x="10034296" y="5129436"/>
              <a:ext cx="385751" cy="482188"/>
              <a:chOff x="2954338" y="6831013"/>
              <a:chExt cx="1041400" cy="1301750"/>
            </a:xfrm>
            <a:solidFill>
              <a:srgbClr val="0078D7"/>
            </a:solidFill>
          </p:grpSpPr>
          <p:sp>
            <p:nvSpPr>
              <p:cNvPr id="2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 name="Group 10"/>
            <p:cNvGrpSpPr/>
            <p:nvPr/>
          </p:nvGrpSpPr>
          <p:grpSpPr>
            <a:xfrm>
              <a:off x="9872701" y="3060921"/>
              <a:ext cx="1878892" cy="1542780"/>
              <a:chOff x="9910801" y="2434267"/>
              <a:chExt cx="1878892" cy="1542780"/>
            </a:xfrm>
          </p:grpSpPr>
          <p:sp>
            <p:nvSpPr>
              <p:cNvPr id="12" name="TextBox 11"/>
              <p:cNvSpPr txBox="1"/>
              <p:nvPr/>
            </p:nvSpPr>
            <p:spPr>
              <a:xfrm>
                <a:off x="9910801" y="3234749"/>
                <a:ext cx="1090058" cy="461622"/>
              </a:xfrm>
              <a:prstGeom prst="rect">
                <a:avLst/>
              </a:prstGeom>
              <a:noFill/>
            </p:spPr>
            <p:txBody>
              <a:bodyPr wrap="square" lIns="186494" tIns="149195" rIns="186494" bIns="149195" rtlCol="0">
                <a:spAutoFit/>
              </a:bodyPr>
              <a:lstStyle/>
              <a:p>
                <a:pPr marL="0" marR="0" lvl="0" indent="0" algn="l" defTabSz="951121" rtl="0" eaLnBrk="1" fontAlgn="auto" latinLnBrk="0" hangingPunct="1">
                  <a:lnSpc>
                    <a:spcPct val="90000"/>
                  </a:lnSpc>
                  <a:spcBef>
                    <a:spcPct val="0"/>
                  </a:spcBef>
                  <a:spcAft>
                    <a:spcPts val="612"/>
                  </a:spcAft>
                  <a:buClrTx/>
                  <a:buSzTx/>
                  <a:buFontTx/>
                  <a:buNone/>
                  <a:tabLst/>
                  <a:defRPr/>
                </a:pPr>
                <a: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Apps</a:t>
                </a:r>
              </a:p>
            </p:txBody>
          </p:sp>
          <p:grpSp>
            <p:nvGrpSpPr>
              <p:cNvPr id="13" name="Group 12"/>
              <p:cNvGrpSpPr/>
              <p:nvPr/>
            </p:nvGrpSpPr>
            <p:grpSpPr>
              <a:xfrm>
                <a:off x="10012430" y="2917883"/>
                <a:ext cx="462396" cy="357669"/>
                <a:chOff x="5007615" y="2323753"/>
                <a:chExt cx="649029" cy="502032"/>
              </a:xfrm>
              <a:solidFill>
                <a:srgbClr val="0078D7"/>
              </a:solidFill>
            </p:grpSpPr>
            <p:sp>
              <p:nvSpPr>
                <p:cNvPr id="23" name="Freeform 2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24" name="Freeform 2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4" name="Group 13"/>
              <p:cNvGrpSpPr/>
              <p:nvPr/>
            </p:nvGrpSpPr>
            <p:grpSpPr>
              <a:xfrm>
                <a:off x="10486805" y="2434267"/>
                <a:ext cx="1302888" cy="1542780"/>
                <a:chOff x="10486805" y="2923046"/>
                <a:chExt cx="1302888" cy="1542780"/>
              </a:xfrm>
            </p:grpSpPr>
            <p:sp>
              <p:nvSpPr>
                <p:cNvPr id="15" name="Rectangle 14"/>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p:cNvSpPr txBox="1"/>
                <p:nvPr/>
              </p:nvSpPr>
              <p:spPr>
                <a:xfrm>
                  <a:off x="11212738" y="3022354"/>
                  <a:ext cx="473389" cy="164789"/>
                </a:xfrm>
                <a:prstGeom prst="rect">
                  <a:avLst/>
                </a:prstGeom>
                <a:noFill/>
              </p:spPr>
              <p:txBody>
                <a:bodyPr wrap="square" lIns="0" tIns="0" rIns="0" bIns="0" rtlCol="0">
                  <a:spAutoFit/>
                </a:bodyPr>
                <a:lstStyle/>
                <a:p>
                  <a:pPr marL="0" marR="0" lvl="0" indent="0" algn="l" defTabSz="951121" rtl="0" eaLnBrk="1" fontAlgn="auto" latinLnBrk="0" hangingPunct="1">
                    <a:lnSpc>
                      <a:spcPct val="100000"/>
                    </a:lnSpc>
                    <a:spcBef>
                      <a:spcPct val="0"/>
                    </a:spcBef>
                    <a:spcAft>
                      <a:spcPts val="612"/>
                    </a:spcAft>
                    <a:buClrTx/>
                    <a:buSzTx/>
                    <a:buFontTx/>
                    <a:buNone/>
                    <a:tabLst/>
                    <a:defRPr/>
                  </a:pPr>
                  <a:r>
                    <a:rPr kumimoji="0" lang="en-US" sz="1071"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Web</a:t>
                  </a:r>
                </a:p>
              </p:txBody>
            </p:sp>
            <p:sp>
              <p:nvSpPr>
                <p:cNvPr id="17" name="TextBox 16"/>
                <p:cNvSpPr txBox="1"/>
                <p:nvPr/>
              </p:nvSpPr>
              <p:spPr>
                <a:xfrm>
                  <a:off x="11212738" y="3571986"/>
                  <a:ext cx="473389" cy="164789"/>
                </a:xfrm>
                <a:prstGeom prst="rect">
                  <a:avLst/>
                </a:prstGeom>
                <a:noFill/>
              </p:spPr>
              <p:txBody>
                <a:bodyPr wrap="square" lIns="0" tIns="0" rIns="0" bIns="0" rtlCol="0">
                  <a:spAutoFit/>
                </a:bodyPr>
                <a:lstStyle/>
                <a:p>
                  <a:pPr marL="0" marR="0" lvl="0" indent="0" algn="l" defTabSz="951121" rtl="0" eaLnBrk="1" fontAlgn="auto" latinLnBrk="0" hangingPunct="1">
                    <a:lnSpc>
                      <a:spcPct val="100000"/>
                    </a:lnSpc>
                    <a:spcBef>
                      <a:spcPct val="0"/>
                    </a:spcBef>
                    <a:spcAft>
                      <a:spcPts val="612"/>
                    </a:spcAft>
                    <a:buClrTx/>
                    <a:buSzTx/>
                    <a:buFontTx/>
                    <a:buNone/>
                    <a:tabLst/>
                    <a:defRPr/>
                  </a:pPr>
                  <a:r>
                    <a:rPr kumimoji="0" lang="en-US" sz="1071"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Mobile</a:t>
                  </a:r>
                </a:p>
              </p:txBody>
            </p:sp>
            <p:sp>
              <p:nvSpPr>
                <p:cNvPr id="18" name="TextBox 17"/>
                <p:cNvSpPr txBox="1"/>
                <p:nvPr/>
              </p:nvSpPr>
              <p:spPr>
                <a:xfrm>
                  <a:off x="11212738" y="4160203"/>
                  <a:ext cx="473389" cy="164789"/>
                </a:xfrm>
                <a:prstGeom prst="rect">
                  <a:avLst/>
                </a:prstGeom>
                <a:noFill/>
              </p:spPr>
              <p:txBody>
                <a:bodyPr wrap="square" lIns="0" tIns="0" rIns="0" bIns="0" rtlCol="0">
                  <a:spAutoFit/>
                </a:bodyPr>
                <a:lstStyle/>
                <a:p>
                  <a:pPr marL="0" marR="0" lvl="0" indent="0" algn="l" defTabSz="951121" rtl="0" eaLnBrk="1" fontAlgn="auto" latinLnBrk="0" hangingPunct="1">
                    <a:lnSpc>
                      <a:spcPct val="100000"/>
                    </a:lnSpc>
                    <a:spcBef>
                      <a:spcPct val="0"/>
                    </a:spcBef>
                    <a:spcAft>
                      <a:spcPts val="612"/>
                    </a:spcAft>
                    <a:buClrTx/>
                    <a:buSzTx/>
                    <a:buFontTx/>
                    <a:buNone/>
                    <a:tabLst/>
                    <a:defRPr/>
                  </a:pPr>
                  <a:r>
                    <a:rPr kumimoji="0" lang="en-US" sz="1071"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Bots</a:t>
                  </a:r>
                </a:p>
              </p:txBody>
            </p:sp>
            <p:sp>
              <p:nvSpPr>
                <p:cNvPr id="19" name="Freeform 1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20" name="Freeform 1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21" name="Freeform 2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1" name="Group 30"/>
          <p:cNvGrpSpPr/>
          <p:nvPr/>
        </p:nvGrpSpPr>
        <p:grpSpPr>
          <a:xfrm>
            <a:off x="7476248" y="1690035"/>
            <a:ext cx="2618848" cy="4641835"/>
            <a:chOff x="7329456" y="1657048"/>
            <a:chExt cx="2567731" cy="4551232"/>
          </a:xfrm>
        </p:grpSpPr>
        <p:sp>
          <p:nvSpPr>
            <p:cNvPr id="32" name="Rectangle 31"/>
            <p:cNvSpPr/>
            <p:nvPr/>
          </p:nvSpPr>
          <p:spPr bwMode="auto">
            <a:xfrm>
              <a:off x="7759316" y="1657048"/>
              <a:ext cx="1737360" cy="2734231"/>
            </a:xfrm>
            <a:prstGeom prst="rect">
              <a:avLst/>
            </a:prstGeom>
            <a:solidFill>
              <a:srgbClr val="0078D7"/>
            </a:solidFill>
            <a:ln w="3175">
              <a:noFill/>
            </a:ln>
            <a:effectLst/>
          </p:spPr>
          <p:txBody>
            <a:bodyPr spcFirstLastPara="0" vert="horz" wrap="square" lIns="18645" tIns="93260" rIns="18645" bIns="93221" numCol="1" spcCol="1270" anchor="t" anchorCtr="0">
              <a:no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33" name="Rectangle 32"/>
            <p:cNvSpPr/>
            <p:nvPr/>
          </p:nvSpPr>
          <p:spPr bwMode="auto">
            <a:xfrm>
              <a:off x="7759316" y="4491484"/>
              <a:ext cx="1737360" cy="1352961"/>
            </a:xfrm>
            <a:prstGeom prst="rect">
              <a:avLst/>
            </a:prstGeom>
            <a:solidFill>
              <a:srgbClr val="0078D7"/>
            </a:solidFill>
            <a:ln w="3175">
              <a:noFill/>
            </a:ln>
            <a:effectLst/>
          </p:spPr>
          <p:txBody>
            <a:bodyPr spcFirstLastPara="0" vert="horz" wrap="square" lIns="18645" tIns="93260" rIns="18645" bIns="93221" numCol="1" spcCol="1270" anchor="t" anchorCtr="0">
              <a:no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34" name="Rectangle 33"/>
            <p:cNvSpPr/>
            <p:nvPr/>
          </p:nvSpPr>
          <p:spPr>
            <a:xfrm>
              <a:off x="8282077" y="3724639"/>
              <a:ext cx="1268870" cy="265009"/>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Cortana</a:t>
              </a:r>
            </a:p>
          </p:txBody>
        </p:sp>
        <p:grpSp>
          <p:nvGrpSpPr>
            <p:cNvPr id="35" name="Group 34"/>
            <p:cNvGrpSpPr/>
            <p:nvPr/>
          </p:nvGrpSpPr>
          <p:grpSpPr>
            <a:xfrm>
              <a:off x="7886100" y="3695712"/>
              <a:ext cx="315759" cy="315759"/>
              <a:chOff x="3236100" y="589298"/>
              <a:chExt cx="5641200" cy="5641200"/>
            </a:xfrm>
          </p:grpSpPr>
          <p:sp>
            <p:nvSpPr>
              <p:cNvPr id="54" name="Freeform 5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367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5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3672"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36" name="Straight Connector 35"/>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37" name="Group 36"/>
            <p:cNvGrpSpPr/>
            <p:nvPr/>
          </p:nvGrpSpPr>
          <p:grpSpPr>
            <a:xfrm rot="13500000">
              <a:off x="9515255" y="6028138"/>
              <a:ext cx="181498" cy="178786"/>
              <a:chOff x="402446" y="5872915"/>
              <a:chExt cx="292608" cy="288235"/>
            </a:xfrm>
            <a:solidFill>
              <a:srgbClr val="FFFFFF">
                <a:lumMod val="85000"/>
              </a:srgbClr>
            </a:solidFill>
          </p:grpSpPr>
          <p:cxnSp>
            <p:nvCxnSpPr>
              <p:cNvPr id="52" name="Straight Connector 5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3" name="Straight Connector 5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8" name="Straight Connector 37"/>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9" name="Rectangle 38"/>
            <p:cNvSpPr/>
            <p:nvPr/>
          </p:nvSpPr>
          <p:spPr>
            <a:xfrm>
              <a:off x="8282077" y="3052541"/>
              <a:ext cx="1268870" cy="437684"/>
            </a:xfrm>
            <a:prstGeom prst="rect">
              <a:avLst/>
            </a:prstGeom>
          </p:spPr>
          <p:txBody>
            <a:bodyPr wrap="square" anchor="ct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Bot </a:t>
              </a:r>
              <a:b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Framework</a:t>
              </a:r>
            </a:p>
          </p:txBody>
        </p:sp>
        <p:sp>
          <p:nvSpPr>
            <p:cNvPr id="40" name="Rectangle 39"/>
            <p:cNvSpPr/>
            <p:nvPr/>
          </p:nvSpPr>
          <p:spPr>
            <a:xfrm>
              <a:off x="8282077" y="2443589"/>
              <a:ext cx="1268870" cy="437684"/>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Cognitive Services</a:t>
              </a:r>
            </a:p>
          </p:txBody>
        </p:sp>
        <p:grpSp>
          <p:nvGrpSpPr>
            <p:cNvPr id="41" name="Group 40"/>
            <p:cNvGrpSpPr/>
            <p:nvPr/>
          </p:nvGrpSpPr>
          <p:grpSpPr>
            <a:xfrm>
              <a:off x="7830264" y="2521994"/>
              <a:ext cx="427431" cy="274077"/>
              <a:chOff x="7822816" y="2717080"/>
              <a:chExt cx="427431" cy="274077"/>
            </a:xfrm>
          </p:grpSpPr>
          <p:sp>
            <p:nvSpPr>
              <p:cNvPr id="50" name="Freeform 4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5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2" name="Rectangle 41"/>
            <p:cNvSpPr/>
            <p:nvPr/>
          </p:nvSpPr>
          <p:spPr>
            <a:xfrm>
              <a:off x="8241821" y="5297166"/>
              <a:ext cx="1271016" cy="265009"/>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Power BI</a:t>
              </a:r>
            </a:p>
          </p:txBody>
        </p:sp>
        <p:grpSp>
          <p:nvGrpSpPr>
            <p:cNvPr id="43" name="Group 42"/>
            <p:cNvGrpSpPr/>
            <p:nvPr/>
          </p:nvGrpSpPr>
          <p:grpSpPr>
            <a:xfrm>
              <a:off x="7884058" y="5324140"/>
              <a:ext cx="324905" cy="207663"/>
              <a:chOff x="7884058" y="5368509"/>
              <a:chExt cx="324905" cy="207663"/>
            </a:xfrm>
          </p:grpSpPr>
          <p:sp>
            <p:nvSpPr>
              <p:cNvPr id="4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4" name="Freeform 4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56" name="Group 55"/>
          <p:cNvGrpSpPr/>
          <p:nvPr/>
        </p:nvGrpSpPr>
        <p:grpSpPr>
          <a:xfrm>
            <a:off x="2060450" y="1690035"/>
            <a:ext cx="2424769" cy="4641835"/>
            <a:chOff x="2019368" y="1657048"/>
            <a:chExt cx="2377440" cy="4551232"/>
          </a:xfrm>
        </p:grpSpPr>
        <p:sp>
          <p:nvSpPr>
            <p:cNvPr id="57" name="Rectangle 56"/>
            <p:cNvSpPr/>
            <p:nvPr/>
          </p:nvSpPr>
          <p:spPr bwMode="auto">
            <a:xfrm>
              <a:off x="2186019" y="1657048"/>
              <a:ext cx="1737360" cy="4187396"/>
            </a:xfrm>
            <a:prstGeom prst="rect">
              <a:avLst/>
            </a:prstGeom>
            <a:solidFill>
              <a:srgbClr val="0078D7"/>
            </a:solidFill>
            <a:ln w="3175">
              <a:noFill/>
            </a:ln>
            <a:effectLst/>
          </p:spPr>
          <p:txBody>
            <a:bodyPr spcFirstLastPara="0" vert="horz" wrap="square" lIns="18645" tIns="93260" rIns="18645" bIns="93221" numCol="1" spcCol="1270" anchor="t" anchorCtr="0">
              <a:no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 and data ingestion</a:t>
              </a:r>
            </a:p>
          </p:txBody>
        </p:sp>
        <p:sp>
          <p:nvSpPr>
            <p:cNvPr id="58" name="Rectangle 57"/>
            <p:cNvSpPr/>
            <p:nvPr/>
          </p:nvSpPr>
          <p:spPr>
            <a:xfrm>
              <a:off x="2652706" y="4163687"/>
              <a:ext cx="1271016" cy="265009"/>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Event Hubs</a:t>
              </a: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9" name="Straight Connector 58"/>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60" name="Group 59"/>
            <p:cNvGrpSpPr/>
            <p:nvPr/>
          </p:nvGrpSpPr>
          <p:grpSpPr>
            <a:xfrm rot="13500000">
              <a:off x="4205167" y="6028138"/>
              <a:ext cx="181498" cy="178786"/>
              <a:chOff x="402446" y="5872915"/>
              <a:chExt cx="292608" cy="288235"/>
            </a:xfrm>
            <a:solidFill>
              <a:srgbClr val="FFFFFF">
                <a:lumMod val="85000"/>
              </a:srgbClr>
            </a:solidFill>
          </p:grpSpPr>
          <p:cxnSp>
            <p:nvCxnSpPr>
              <p:cNvPr id="69" name="Straight Connector 6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70" name="Straight Connector 6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61" name="Rectangle 60"/>
            <p:cNvSpPr/>
            <p:nvPr/>
          </p:nvSpPr>
          <p:spPr>
            <a:xfrm>
              <a:off x="2652706" y="3600849"/>
              <a:ext cx="1271016" cy="265009"/>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Catalog</a:t>
              </a:r>
            </a:p>
          </p:txBody>
        </p:sp>
        <p:grpSp>
          <p:nvGrpSpPr>
            <p:cNvPr id="62" name="Group 61"/>
            <p:cNvGrpSpPr/>
            <p:nvPr/>
          </p:nvGrpSpPr>
          <p:grpSpPr>
            <a:xfrm>
              <a:off x="2337798" y="3119355"/>
              <a:ext cx="274997" cy="731577"/>
              <a:chOff x="3232150" y="382588"/>
              <a:chExt cx="5727700" cy="15237439"/>
            </a:xfrm>
            <a:solidFill>
              <a:srgbClr val="FFFFFF"/>
            </a:solidFill>
          </p:grpSpPr>
          <p:sp>
            <p:nvSpPr>
              <p:cNvPr id="6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67" name="Freeform 11"/>
              <p:cNvSpPr>
                <a:spLocks/>
              </p:cNvSpPr>
              <p:nvPr/>
            </p:nvSpPr>
            <p:spPr bwMode="auto">
              <a:xfrm>
                <a:off x="6134107" y="12251372"/>
                <a:ext cx="2825743" cy="336865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63" name="Rectangle 62"/>
            <p:cNvSpPr/>
            <p:nvPr/>
          </p:nvSpPr>
          <p:spPr>
            <a:xfrm>
              <a:off x="2652706" y="2967275"/>
              <a:ext cx="1271016" cy="265009"/>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Factory </a:t>
              </a:r>
              <a:endParaRPr kumimoji="0" lang="en-US" sz="1122" b="0" i="0" u="none" strike="noStrike" kern="0" cap="none" spc="0" normalizeH="0" baseline="0" noProof="0" dirty="0">
                <a:ln>
                  <a:noFill/>
                </a:ln>
                <a:solidFill>
                  <a:srgbClr val="FFFFFF"/>
                </a:solidFill>
                <a:effectLst/>
                <a:uLnTx/>
                <a:uFillTx/>
                <a:latin typeface="Segoe UI"/>
                <a:ea typeface="+mn-ea"/>
                <a:cs typeface="+mn-cs"/>
              </a:endParaRPr>
            </a:p>
          </p:txBody>
        </p:sp>
        <p:sp>
          <p:nvSpPr>
            <p:cNvPr id="64" name="Freeform 63"/>
            <p:cNvSpPr/>
            <p:nvPr/>
          </p:nvSpPr>
          <p:spPr bwMode="auto">
            <a:xfrm>
              <a:off x="2333792" y="290601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5" name="Freeform 64"/>
            <p:cNvSpPr/>
            <p:nvPr/>
          </p:nvSpPr>
          <p:spPr bwMode="auto">
            <a:xfrm>
              <a:off x="2354114" y="416861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71" name="Rectangle 70"/>
          <p:cNvSpPr/>
          <p:nvPr/>
        </p:nvSpPr>
        <p:spPr bwMode="auto">
          <a:xfrm>
            <a:off x="6019917" y="1690036"/>
            <a:ext cx="1771946" cy="4270756"/>
          </a:xfrm>
          <a:prstGeom prst="rect">
            <a:avLst/>
          </a:prstGeom>
          <a:solidFill>
            <a:srgbClr val="0078D7"/>
          </a:solidFill>
          <a:ln w="3175">
            <a:noFill/>
          </a:ln>
          <a:effectLst/>
        </p:spPr>
        <p:txBody>
          <a:bodyPr spcFirstLastPara="0" vert="horz" wrap="square" lIns="18645" tIns="93260" rIns="18645" bIns="93221" numCol="1" spcCol="1270" anchor="t" anchorCtr="0">
            <a:no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72" name="Rectangle 71"/>
          <p:cNvSpPr/>
          <p:nvPr/>
        </p:nvSpPr>
        <p:spPr>
          <a:xfrm>
            <a:off x="6467624" y="4076054"/>
            <a:ext cx="1294130" cy="622511"/>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HDInsight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(Hadoop and Spark)</a:t>
            </a:r>
          </a:p>
        </p:txBody>
      </p:sp>
      <p:sp>
        <p:nvSpPr>
          <p:cNvPr id="73" name="Rectangle 72"/>
          <p:cNvSpPr/>
          <p:nvPr/>
        </p:nvSpPr>
        <p:spPr>
          <a:xfrm>
            <a:off x="6467624" y="4818797"/>
            <a:ext cx="1294130" cy="270285"/>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Stream Analytics</a:t>
            </a:r>
          </a:p>
        </p:txBody>
      </p:sp>
      <p:sp>
        <p:nvSpPr>
          <p:cNvPr id="74" name="Rectangle 73"/>
          <p:cNvSpPr/>
          <p:nvPr/>
        </p:nvSpPr>
        <p:spPr>
          <a:xfrm>
            <a:off x="5210408" y="6047212"/>
            <a:ext cx="1515566" cy="384205"/>
          </a:xfrm>
          <a:prstGeom prst="rect">
            <a:avLst/>
          </a:prstGeom>
        </p:spPr>
        <p:txBody>
          <a:bodyPr wrap="none" lIns="0" tIns="0" rIns="0" bIns="0" anchor="ctr">
            <a:sp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2448" b="0" i="0" u="none" strike="noStrike" kern="0" cap="none" spc="0" normalizeH="0" baseline="0" noProof="0" dirty="0">
                <a:ln>
                  <a:noFill/>
                </a:ln>
                <a:solidFill>
                  <a:srgbClr val="002050"/>
                </a:solidFill>
                <a:effectLst/>
                <a:uLnTx/>
                <a:uFillTx/>
                <a:latin typeface="Segoe UI Light"/>
                <a:ea typeface="+mn-ea"/>
                <a:cs typeface="+mn-cs"/>
              </a:rPr>
              <a:t>Intelligence</a:t>
            </a:r>
            <a:endParaRPr kumimoji="0" lang="en-US" sz="1836" b="1"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endParaRPr>
          </a:p>
        </p:txBody>
      </p:sp>
      <p:sp>
        <p:nvSpPr>
          <p:cNvPr id="75" name="Rectangle 74"/>
          <p:cNvSpPr/>
          <p:nvPr/>
        </p:nvSpPr>
        <p:spPr>
          <a:xfrm>
            <a:off x="6467624" y="3566689"/>
            <a:ext cx="1294130" cy="44639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Lake Analytics</a:t>
            </a:r>
          </a:p>
        </p:txBody>
      </p:sp>
      <p:sp>
        <p:nvSpPr>
          <p:cNvPr id="76" name="Rectangle 75"/>
          <p:cNvSpPr/>
          <p:nvPr/>
        </p:nvSpPr>
        <p:spPr>
          <a:xfrm>
            <a:off x="6467624" y="2942149"/>
            <a:ext cx="1294130" cy="44639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Machine Learning</a:t>
            </a:r>
          </a:p>
        </p:txBody>
      </p:sp>
      <p:grpSp>
        <p:nvGrpSpPr>
          <p:cNvPr id="77" name="Group 76"/>
          <p:cNvGrpSpPr/>
          <p:nvPr/>
        </p:nvGrpSpPr>
        <p:grpSpPr>
          <a:xfrm>
            <a:off x="6102688" y="4821164"/>
            <a:ext cx="359675" cy="276298"/>
            <a:chOff x="1260022" y="5196402"/>
            <a:chExt cx="3273425" cy="2514600"/>
          </a:xfrm>
          <a:solidFill>
            <a:srgbClr val="FFFFFF"/>
          </a:solidFill>
        </p:grpSpPr>
        <p:sp>
          <p:nvSpPr>
            <p:cNvPr id="78" name="Freeform 77"/>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78"/>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79"/>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80"/>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82" name="Freeform 81"/>
          <p:cNvSpPr>
            <a:spLocks/>
          </p:cNvSpPr>
          <p:nvPr/>
        </p:nvSpPr>
        <p:spPr bwMode="auto">
          <a:xfrm>
            <a:off x="6104030" y="4240835"/>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mn-ea"/>
              <a:cs typeface="+mn-cs"/>
            </a:endParaRPr>
          </a:p>
        </p:txBody>
      </p:sp>
      <p:sp>
        <p:nvSpPr>
          <p:cNvPr id="83" name="Freeform 82"/>
          <p:cNvSpPr/>
          <p:nvPr/>
        </p:nvSpPr>
        <p:spPr bwMode="auto">
          <a:xfrm flipH="1">
            <a:off x="6148140" y="3021941"/>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4" name="Rectangle 83"/>
          <p:cNvSpPr/>
          <p:nvPr/>
        </p:nvSpPr>
        <p:spPr bwMode="auto">
          <a:xfrm>
            <a:off x="4129941" y="1672296"/>
            <a:ext cx="1771946" cy="4270756"/>
          </a:xfrm>
          <a:prstGeom prst="rect">
            <a:avLst/>
          </a:prstGeom>
          <a:solidFill>
            <a:srgbClr val="0078D7"/>
          </a:solidFill>
          <a:ln w="3175">
            <a:noFill/>
          </a:ln>
          <a:effectLst/>
        </p:spPr>
        <p:txBody>
          <a:bodyPr spcFirstLastPara="0" vert="horz" wrap="square" lIns="18645" tIns="93260" rIns="18645" bIns="93221" numCol="1" spcCol="1270" anchor="t" anchorCtr="0">
            <a:noAutofit/>
          </a:bodyPr>
          <a:lstStyle/>
          <a:p>
            <a:pPr marL="0" marR="0" lvl="0" indent="0" algn="ctr" defTabSz="739440" rtl="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85" name="Rectangle 84"/>
          <p:cNvSpPr/>
          <p:nvPr/>
        </p:nvSpPr>
        <p:spPr>
          <a:xfrm>
            <a:off x="4599330" y="3569250"/>
            <a:ext cx="1296319" cy="446397"/>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SQL Data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Warehouse</a:t>
            </a:r>
          </a:p>
        </p:txBody>
      </p:sp>
      <p:sp>
        <p:nvSpPr>
          <p:cNvPr id="86" name="Rectangle 85"/>
          <p:cNvSpPr/>
          <p:nvPr/>
        </p:nvSpPr>
        <p:spPr>
          <a:xfrm>
            <a:off x="4585238" y="3031033"/>
            <a:ext cx="1296319" cy="270285"/>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Lake Store</a:t>
            </a:r>
          </a:p>
        </p:txBody>
      </p:sp>
      <p:grpSp>
        <p:nvGrpSpPr>
          <p:cNvPr id="87" name="Group 86"/>
          <p:cNvGrpSpPr/>
          <p:nvPr/>
        </p:nvGrpSpPr>
        <p:grpSpPr>
          <a:xfrm>
            <a:off x="4271222" y="3633929"/>
            <a:ext cx="253198" cy="310108"/>
            <a:chOff x="-3084513" y="3390510"/>
            <a:chExt cx="2716213" cy="3363913"/>
          </a:xfrm>
          <a:solidFill>
            <a:srgbClr val="FFFFFF"/>
          </a:solidFill>
        </p:grpSpPr>
        <p:sp>
          <p:nvSpPr>
            <p:cNvPr id="8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8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0" name="Group 89"/>
          <p:cNvGrpSpPr/>
          <p:nvPr/>
        </p:nvGrpSpPr>
        <p:grpSpPr>
          <a:xfrm>
            <a:off x="507462" y="1699364"/>
            <a:ext cx="1891660" cy="4703720"/>
            <a:chOff x="496692" y="1666194"/>
            <a:chExt cx="1854737" cy="4611909"/>
          </a:xfrm>
        </p:grpSpPr>
        <p:sp>
          <p:nvSpPr>
            <p:cNvPr id="91" name="TextBox 90"/>
            <p:cNvSpPr txBox="1"/>
            <p:nvPr/>
          </p:nvSpPr>
          <p:spPr>
            <a:xfrm>
              <a:off x="1261370" y="1927965"/>
              <a:ext cx="1090059" cy="563250"/>
            </a:xfrm>
            <a:prstGeom prst="rect">
              <a:avLst/>
            </a:prstGeom>
            <a:noFill/>
          </p:spPr>
          <p:txBody>
            <a:bodyPr wrap="square" lIns="0" tIns="149195" rIns="186494" bIns="149195" rtlCol="0">
              <a:noAutofit/>
            </a:bodyPr>
            <a:lstStyle/>
            <a:p>
              <a:pPr marL="0" marR="0" lvl="0" indent="0" algn="l" defTabSz="951121" rtl="0" eaLnBrk="1" fontAlgn="auto" latinLnBrk="0" hangingPunct="1">
                <a:lnSpc>
                  <a:spcPct val="90000"/>
                </a:lnSpc>
                <a:spcBef>
                  <a:spcPts val="0"/>
                </a:spcBef>
                <a:spcAft>
                  <a:spcPts val="612"/>
                </a:spcAft>
                <a:buClrTx/>
                <a:buSzTx/>
                <a:buFontTx/>
                <a:buNone/>
                <a:tabLst/>
                <a:defRPr/>
              </a:pPr>
              <a: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Data </a:t>
              </a:r>
              <a:b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Sources</a:t>
              </a:r>
            </a:p>
          </p:txBody>
        </p:sp>
        <p:sp>
          <p:nvSpPr>
            <p:cNvPr id="92" name="TextBox 91"/>
            <p:cNvSpPr txBox="1"/>
            <p:nvPr/>
          </p:nvSpPr>
          <p:spPr>
            <a:xfrm>
              <a:off x="1214236" y="3529646"/>
              <a:ext cx="1090059" cy="579230"/>
            </a:xfrm>
            <a:prstGeom prst="rect">
              <a:avLst/>
            </a:prstGeom>
            <a:noFill/>
          </p:spPr>
          <p:txBody>
            <a:bodyPr wrap="square" lIns="0" tIns="149195" rIns="186494" bIns="149195" rtlCol="0">
              <a:noAutofit/>
            </a:bodyPr>
            <a:lstStyle/>
            <a:p>
              <a:pPr marL="0" marR="0" lvl="0" indent="0" algn="l" defTabSz="951121" rtl="0" eaLnBrk="1" fontAlgn="auto" latinLnBrk="0" hangingPunct="1">
                <a:lnSpc>
                  <a:spcPct val="90000"/>
                </a:lnSpc>
                <a:spcBef>
                  <a:spcPct val="0"/>
                </a:spcBef>
                <a:spcAft>
                  <a:spcPts val="612"/>
                </a:spcAft>
                <a:buClrTx/>
                <a:buSzTx/>
                <a:buFontTx/>
                <a:buNone/>
                <a:tabLst/>
                <a:defRPr/>
              </a:pPr>
              <a: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Apps</a:t>
              </a:r>
            </a:p>
          </p:txBody>
        </p:sp>
        <p:sp>
          <p:nvSpPr>
            <p:cNvPr id="93" name="TextBox 92"/>
            <p:cNvSpPr txBox="1"/>
            <p:nvPr/>
          </p:nvSpPr>
          <p:spPr>
            <a:xfrm>
              <a:off x="1261370" y="4995093"/>
              <a:ext cx="974964" cy="616531"/>
            </a:xfrm>
            <a:prstGeom prst="rect">
              <a:avLst/>
            </a:prstGeom>
            <a:noFill/>
          </p:spPr>
          <p:txBody>
            <a:bodyPr wrap="square" lIns="0" tIns="149195" rIns="186494" bIns="149195" rtlCol="0">
              <a:noAutofit/>
            </a:bodyPr>
            <a:lstStyle/>
            <a:p>
              <a:pPr marL="0" marR="0" lvl="0" indent="0" algn="l" defTabSz="951121" rtl="0" eaLnBrk="1" fontAlgn="auto" latinLnBrk="0" hangingPunct="1">
                <a:lnSpc>
                  <a:spcPct val="90000"/>
                </a:lnSpc>
                <a:spcBef>
                  <a:spcPct val="0"/>
                </a:spcBef>
                <a:spcAft>
                  <a:spcPts val="612"/>
                </a:spcAft>
                <a:buClrTx/>
                <a:buSzTx/>
                <a:buFontTx/>
                <a:buNone/>
                <a:tabLst/>
                <a:defRPr/>
              </a:pPr>
              <a: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Sensors </a:t>
              </a:r>
              <a:b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and </a:t>
              </a:r>
              <a:b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br>
              <a:r>
                <a:rPr kumimoji="0" lang="en-US" sz="1224" b="0" i="0" u="none" strike="noStrike" kern="0" cap="none" spc="-31"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rPr>
                <a:t>devices</a:t>
              </a:r>
            </a:p>
          </p:txBody>
        </p:sp>
        <p:sp>
          <p:nvSpPr>
            <p:cNvPr id="94" name="Rectangle 93"/>
            <p:cNvSpPr/>
            <p:nvPr/>
          </p:nvSpPr>
          <p:spPr>
            <a:xfrm>
              <a:off x="813890" y="5956959"/>
              <a:ext cx="933597" cy="321144"/>
            </a:xfrm>
            <a:prstGeom prst="rect">
              <a:avLst/>
            </a:prstGeom>
          </p:spPr>
          <p:txBody>
            <a:bodyPr wrap="none" lIns="0" tIns="0" rIns="0" bIns="0" anchor="ctr">
              <a:no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002050"/>
                  </a:solidFill>
                  <a:effectLst/>
                  <a:uLnTx/>
                  <a:uFillTx/>
                  <a:latin typeface="Segoe UI Light"/>
                  <a:ea typeface="+mn-ea"/>
                  <a:cs typeface="+mn-cs"/>
                </a:rPr>
                <a:t>Data</a:t>
              </a:r>
            </a:p>
          </p:txBody>
        </p:sp>
        <p:grpSp>
          <p:nvGrpSpPr>
            <p:cNvPr id="95" name="Group 94"/>
            <p:cNvGrpSpPr/>
            <p:nvPr/>
          </p:nvGrpSpPr>
          <p:grpSpPr>
            <a:xfrm>
              <a:off x="1789019" y="1666194"/>
              <a:ext cx="308472" cy="4199169"/>
              <a:chOff x="1776319" y="1369399"/>
              <a:chExt cx="308472" cy="3830198"/>
            </a:xfrm>
          </p:grpSpPr>
          <p:sp>
            <p:nvSpPr>
              <p:cNvPr id="110" name="Freeform 109"/>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11" name="Straight Connector 110"/>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96"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33333"/>
                </a:solidFill>
                <a:effectLst/>
                <a:uLnTx/>
                <a:uFillTx/>
                <a:latin typeface="Segoe UI"/>
                <a:ea typeface="+mn-ea"/>
                <a:cs typeface="+mn-cs"/>
              </a:endParaRPr>
            </a:p>
          </p:txBody>
        </p:sp>
        <p:grpSp>
          <p:nvGrpSpPr>
            <p:cNvPr id="97" name="Group 96"/>
            <p:cNvGrpSpPr/>
            <p:nvPr/>
          </p:nvGrpSpPr>
          <p:grpSpPr>
            <a:xfrm>
              <a:off x="532519" y="3627377"/>
              <a:ext cx="522040" cy="533547"/>
              <a:chOff x="2308225" y="7734300"/>
              <a:chExt cx="1368425" cy="1398588"/>
            </a:xfrm>
            <a:solidFill>
              <a:srgbClr val="0078D7"/>
            </a:solidFill>
          </p:grpSpPr>
          <p:sp>
            <p:nvSpPr>
              <p:cNvPr id="99"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00"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01"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02"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03"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04"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05"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06"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07"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08"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09"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98" name="Freeform 97"/>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2" name="Group 111"/>
          <p:cNvGrpSpPr>
            <a:grpSpLocks noChangeAspect="1"/>
          </p:cNvGrpSpPr>
          <p:nvPr/>
        </p:nvGrpSpPr>
        <p:grpSpPr>
          <a:xfrm>
            <a:off x="6129025" y="3651391"/>
            <a:ext cx="299905" cy="298433"/>
            <a:chOff x="8580718" y="793097"/>
            <a:chExt cx="2587625" cy="2574925"/>
          </a:xfrm>
        </p:grpSpPr>
        <p:sp>
          <p:nvSpPr>
            <p:cNvPr id="113"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15" name="Group 114"/>
          <p:cNvGrpSpPr>
            <a:grpSpLocks noChangeAspect="1"/>
          </p:cNvGrpSpPr>
          <p:nvPr/>
        </p:nvGrpSpPr>
        <p:grpSpPr>
          <a:xfrm>
            <a:off x="4249379" y="3024501"/>
            <a:ext cx="298433" cy="233957"/>
            <a:chOff x="8588655" y="3482322"/>
            <a:chExt cx="2571750" cy="2016125"/>
          </a:xfrm>
        </p:grpSpPr>
        <p:sp>
          <p:nvSpPr>
            <p:cNvPr id="116"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7"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18" name="Title 1"/>
          <p:cNvSpPr txBox="1">
            <a:spLocks noGrp="1"/>
          </p:cNvSpPr>
          <p:nvPr>
            <p:ph type="title" idx="4294967295"/>
          </p:nvPr>
        </p:nvSpPr>
        <p:spPr>
          <a:xfrm>
            <a:off x="546100" y="192088"/>
            <a:ext cx="11890375"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Intelligent solutions with Azure</a:t>
            </a:r>
          </a:p>
        </p:txBody>
      </p:sp>
      <p:sp>
        <p:nvSpPr>
          <p:cNvPr id="119" name="Rectangle 118"/>
          <p:cNvSpPr/>
          <p:nvPr/>
        </p:nvSpPr>
        <p:spPr>
          <a:xfrm>
            <a:off x="4611149" y="4126378"/>
            <a:ext cx="1296319" cy="437684"/>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Azure SQL Database</a:t>
            </a:r>
          </a:p>
        </p:txBody>
      </p:sp>
      <p:grpSp>
        <p:nvGrpSpPr>
          <p:cNvPr id="120" name="Group 119"/>
          <p:cNvGrpSpPr/>
          <p:nvPr/>
        </p:nvGrpSpPr>
        <p:grpSpPr>
          <a:xfrm>
            <a:off x="4283041" y="4191057"/>
            <a:ext cx="253198" cy="310108"/>
            <a:chOff x="-3084513" y="3390510"/>
            <a:chExt cx="2716213" cy="3363913"/>
          </a:xfrm>
          <a:solidFill>
            <a:srgbClr val="FFFFFF"/>
          </a:solidFill>
        </p:grpSpPr>
        <p:sp>
          <p:nvSpPr>
            <p:cNvPr id="121"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sp>
          <p:nvSpPr>
            <p:cNvPr id="122"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7632015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4F5125-AD88-47E3-BCF9-6A7689E82B98}"/>
              </a:ext>
            </a:extLst>
          </p:cNvPr>
          <p:cNvPicPr>
            <a:picLocks noChangeAspect="1"/>
          </p:cNvPicPr>
          <p:nvPr/>
        </p:nvPicPr>
        <p:blipFill>
          <a:blip r:embed="rId2">
            <a:duotone>
              <a:schemeClr val="accent2">
                <a:shade val="45000"/>
                <a:satMod val="135000"/>
              </a:schemeClr>
              <a:prstClr val="white"/>
            </a:duotone>
          </a:blip>
          <a:stretch>
            <a:fillRect/>
          </a:stretch>
        </p:blipFill>
        <p:spPr>
          <a:xfrm>
            <a:off x="2864564" y="0"/>
            <a:ext cx="9571911" cy="6994525"/>
          </a:xfrm>
          <a:prstGeom prst="rect">
            <a:avLst/>
          </a:prstGeom>
        </p:spPr>
      </p:pic>
      <p:sp>
        <p:nvSpPr>
          <p:cNvPr id="4" name="TextBox 3">
            <a:extLst>
              <a:ext uri="{FF2B5EF4-FFF2-40B4-BE49-F238E27FC236}">
                <a16:creationId xmlns:a16="http://schemas.microsoft.com/office/drawing/2014/main" id="{8D952827-04CF-44D5-AF8E-38FE5A40EDDF}"/>
              </a:ext>
            </a:extLst>
          </p:cNvPr>
          <p:cNvSpPr txBox="1"/>
          <p:nvPr/>
        </p:nvSpPr>
        <p:spPr>
          <a:xfrm>
            <a:off x="0" y="2780145"/>
            <a:ext cx="3075709"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Big Data + Predictive Analytics = Business Value</a:t>
            </a:r>
          </a:p>
        </p:txBody>
      </p:sp>
    </p:spTree>
    <p:extLst>
      <p:ext uri="{BB962C8B-B14F-4D97-AF65-F5344CB8AC3E}">
        <p14:creationId xmlns:p14="http://schemas.microsoft.com/office/powerpoint/2010/main" val="236961877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58"/>
          <p:cNvSpPr/>
          <p:nvPr/>
        </p:nvSpPr>
        <p:spPr>
          <a:xfrm>
            <a:off x="4034869" y="1486463"/>
            <a:ext cx="8278737" cy="50454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IN" sz="1836" kern="0" dirty="0">
              <a:solidFill>
                <a:sysClr val="windowText" lastClr="000000"/>
              </a:solidFill>
            </a:endParaRPr>
          </a:p>
        </p:txBody>
      </p:sp>
      <p:sp>
        <p:nvSpPr>
          <p:cNvPr id="2" name="Title 1"/>
          <p:cNvSpPr>
            <a:spLocks noGrp="1"/>
          </p:cNvSpPr>
          <p:nvPr>
            <p:ph type="title"/>
          </p:nvPr>
        </p:nvSpPr>
        <p:spPr>
          <a:xfrm>
            <a:off x="617349" y="0"/>
            <a:ext cx="10963359" cy="1232933"/>
          </a:xfrm>
        </p:spPr>
        <p:txBody>
          <a:bodyPr/>
          <a:lstStyle/>
          <a:p>
            <a:r>
              <a:rPr lang="en-US" dirty="0">
                <a:solidFill>
                  <a:schemeClr val="bg1"/>
                </a:solidFill>
              </a:rPr>
              <a:t>Reference Architecture</a:t>
            </a:r>
            <a:endParaRPr lang="en-IN" dirty="0">
              <a:solidFill>
                <a:schemeClr val="bg1"/>
              </a:solidFill>
            </a:endParaRPr>
          </a:p>
        </p:txBody>
      </p:sp>
      <p:grpSp>
        <p:nvGrpSpPr>
          <p:cNvPr id="62" name="Group 61"/>
          <p:cNvGrpSpPr/>
          <p:nvPr/>
        </p:nvGrpSpPr>
        <p:grpSpPr>
          <a:xfrm>
            <a:off x="300896" y="4005925"/>
            <a:ext cx="1896656" cy="2525989"/>
            <a:chOff x="548158" y="3331987"/>
            <a:chExt cx="1859635" cy="2476685"/>
          </a:xfrm>
        </p:grpSpPr>
        <p:pic>
          <p:nvPicPr>
            <p:cNvPr id="7" name="Picture 6"/>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8158" y="4779033"/>
              <a:ext cx="516262" cy="516262"/>
            </a:xfrm>
            <a:prstGeom prst="rect">
              <a:avLst/>
            </a:prstGeom>
          </p:spPr>
        </p:pic>
        <p:pic>
          <p:nvPicPr>
            <p:cNvPr id="8" name="Picture 7"/>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435" y="3830487"/>
              <a:ext cx="257468" cy="266830"/>
            </a:xfrm>
            <a:prstGeom prst="rect">
              <a:avLst/>
            </a:prstGeom>
          </p:spPr>
        </p:pic>
        <p:pic>
          <p:nvPicPr>
            <p:cNvPr id="10" name="Picture 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36303" y="5006442"/>
              <a:ext cx="294807" cy="305527"/>
            </a:xfrm>
            <a:prstGeom prst="rect">
              <a:avLst/>
            </a:prstGeom>
          </p:spPr>
        </p:pic>
        <p:grpSp>
          <p:nvGrpSpPr>
            <p:cNvPr id="54" name="Group 53"/>
            <p:cNvGrpSpPr/>
            <p:nvPr/>
          </p:nvGrpSpPr>
          <p:grpSpPr>
            <a:xfrm>
              <a:off x="681640" y="5469141"/>
              <a:ext cx="309631" cy="339531"/>
              <a:chOff x="718197" y="5313028"/>
              <a:chExt cx="309631" cy="339531"/>
            </a:xfrm>
          </p:grpSpPr>
          <p:pic>
            <p:nvPicPr>
              <p:cNvPr id="11" name="Picture 10"/>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8197" y="5313028"/>
                <a:ext cx="257175" cy="257175"/>
              </a:xfrm>
              <a:prstGeom prst="rect">
                <a:avLst/>
              </a:prstGeom>
            </p:spPr>
          </p:pic>
          <p:pic>
            <p:nvPicPr>
              <p:cNvPr id="12" name="Picture 11"/>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70653" y="5395384"/>
                <a:ext cx="257175" cy="257175"/>
              </a:xfrm>
              <a:prstGeom prst="rect">
                <a:avLst/>
              </a:prstGeom>
            </p:spPr>
          </p:pic>
        </p:grpSp>
        <p:pic>
          <p:nvPicPr>
            <p:cNvPr id="13" name="Picture 12"/>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80284" y="5454593"/>
              <a:ext cx="354079" cy="354079"/>
            </a:xfrm>
            <a:prstGeom prst="rect">
              <a:avLst/>
            </a:prstGeom>
          </p:spPr>
        </p:pic>
        <p:pic>
          <p:nvPicPr>
            <p:cNvPr id="14" name="Picture 13"/>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534402" y="5454593"/>
              <a:ext cx="354079" cy="354079"/>
            </a:xfrm>
            <a:prstGeom prst="rect">
              <a:avLst/>
            </a:prstGeom>
          </p:spPr>
        </p:pic>
        <p:pic>
          <p:nvPicPr>
            <p:cNvPr id="15" name="Picture 14"/>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95083" y="4894468"/>
              <a:ext cx="519061" cy="519061"/>
            </a:xfrm>
            <a:prstGeom prst="rect">
              <a:avLst/>
            </a:prstGeom>
          </p:spPr>
        </p:pic>
        <p:pic>
          <p:nvPicPr>
            <p:cNvPr id="16" name="Picture 15"/>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61320" y="3844468"/>
              <a:ext cx="413585" cy="413585"/>
            </a:xfrm>
            <a:prstGeom prst="rect">
              <a:avLst/>
            </a:prstGeom>
          </p:spPr>
        </p:pic>
        <p:pic>
          <p:nvPicPr>
            <p:cNvPr id="17" name="Picture 16"/>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34908" y="3951872"/>
              <a:ext cx="350044" cy="298715"/>
            </a:xfrm>
            <a:prstGeom prst="rect">
              <a:avLst/>
            </a:prstGeom>
          </p:spPr>
        </p:pic>
        <p:pic>
          <p:nvPicPr>
            <p:cNvPr id="18" name="Picture 17"/>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62823" y="3440075"/>
              <a:ext cx="383207" cy="383207"/>
            </a:xfrm>
            <a:prstGeom prst="rect">
              <a:avLst/>
            </a:prstGeom>
          </p:spPr>
        </p:pic>
        <p:pic>
          <p:nvPicPr>
            <p:cNvPr id="19" name="Picture 18"/>
            <p:cNvPicPr>
              <a:picLocks noChangeAspect="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5015" y="3516824"/>
              <a:ext cx="223595" cy="223595"/>
            </a:xfrm>
            <a:prstGeom prst="rect">
              <a:avLst/>
            </a:prstGeom>
          </p:spPr>
        </p:pic>
        <p:pic>
          <p:nvPicPr>
            <p:cNvPr id="21" name="Picture 20"/>
            <p:cNvPicPr>
              <a:picLocks noChangeAspect="1"/>
            </p:cNvPicPr>
            <p:nvPr/>
          </p:nvPicPr>
          <p:blipFill>
            <a:blip r:embed="rId1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40154" y="3331987"/>
              <a:ext cx="422414" cy="422414"/>
            </a:xfrm>
            <a:prstGeom prst="rect">
              <a:avLst/>
            </a:prstGeom>
          </p:spPr>
        </p:pic>
        <p:pic>
          <p:nvPicPr>
            <p:cNvPr id="22" name="Picture 21"/>
            <p:cNvPicPr>
              <a:picLocks noChangeAspect="1"/>
            </p:cNvPicPr>
            <p:nvPr/>
          </p:nvPicPr>
          <p:blipFill>
            <a:blip r:embed="rId1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1017255" y="3934314"/>
              <a:ext cx="274344" cy="274344"/>
            </a:xfrm>
            <a:prstGeom prst="rect">
              <a:avLst/>
            </a:prstGeom>
          </p:spPr>
        </p:pic>
        <p:pic>
          <p:nvPicPr>
            <p:cNvPr id="24" name="Picture 23"/>
            <p:cNvPicPr>
              <a:picLocks noChangeAspect="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65531" y="3394369"/>
              <a:ext cx="263471" cy="389774"/>
            </a:xfrm>
            <a:prstGeom prst="rect">
              <a:avLst/>
            </a:prstGeom>
          </p:spPr>
        </p:pic>
        <p:cxnSp>
          <p:nvCxnSpPr>
            <p:cNvPr id="26" name="Straight Connector 25"/>
            <p:cNvCxnSpPr/>
            <p:nvPr/>
          </p:nvCxnSpPr>
          <p:spPr>
            <a:xfrm>
              <a:off x="718197" y="4147322"/>
              <a:ext cx="0" cy="327523"/>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12956" y="4474845"/>
              <a:ext cx="1585236" cy="0"/>
            </a:xfrm>
            <a:prstGeom prst="straightConnector1">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086449" y="4541520"/>
              <a:ext cx="321344" cy="0"/>
            </a:xfrm>
            <a:prstGeom prst="straightConnector1">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134362" y="4624026"/>
              <a:ext cx="219413" cy="0"/>
            </a:xfrm>
            <a:prstGeom prst="straightConnector1">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176933" y="4178348"/>
              <a:ext cx="0" cy="277447"/>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663856" y="4281267"/>
              <a:ext cx="0" cy="174528"/>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83017" y="4632844"/>
              <a:ext cx="0" cy="359470"/>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54613" y="4647515"/>
              <a:ext cx="0" cy="330128"/>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12968" y="4541520"/>
              <a:ext cx="0" cy="182649"/>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12956" y="4541520"/>
              <a:ext cx="186284" cy="0"/>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88882" y="4426605"/>
              <a:ext cx="1496070" cy="280718"/>
            </a:xfrm>
            <a:prstGeom prst="rect">
              <a:avLst/>
            </a:prstGeom>
            <a:noFill/>
          </p:spPr>
          <p:txBody>
            <a:bodyPr wrap="square" rtlCol="0">
              <a:spAutoFit/>
            </a:bodyPr>
            <a:lstStyle/>
            <a:p>
              <a:pPr defTabSz="932597"/>
              <a:r>
                <a:rPr lang="en-IN" sz="1224" b="1" kern="0" dirty="0">
                  <a:solidFill>
                    <a:sysClr val="windowText" lastClr="000000"/>
                  </a:solidFill>
                </a:rPr>
                <a:t>DATA SOURCES</a:t>
              </a:r>
            </a:p>
          </p:txBody>
        </p:sp>
        <p:cxnSp>
          <p:nvCxnSpPr>
            <p:cNvPr id="60" name="Straight Connector 59"/>
            <p:cNvCxnSpPr/>
            <p:nvPr/>
          </p:nvCxnSpPr>
          <p:spPr>
            <a:xfrm>
              <a:off x="2092193" y="4250587"/>
              <a:ext cx="0" cy="224258"/>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63" name="Rounded Rectangle 62"/>
          <p:cNvSpPr/>
          <p:nvPr/>
        </p:nvSpPr>
        <p:spPr>
          <a:xfrm>
            <a:off x="2350465" y="4742723"/>
            <a:ext cx="1441295" cy="1221827"/>
          </a:xfrm>
          <a:prstGeom prst="roundRect">
            <a:avLst/>
          </a:prstGeom>
          <a:solidFill>
            <a:srgbClr val="0071B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IN" sz="1836" kern="0" dirty="0">
              <a:solidFill>
                <a:sysClr val="windowText" lastClr="000000"/>
              </a:solidFill>
            </a:endParaRPr>
          </a:p>
        </p:txBody>
      </p:sp>
      <p:sp>
        <p:nvSpPr>
          <p:cNvPr id="64" name="TextBox 63"/>
          <p:cNvSpPr txBox="1"/>
          <p:nvPr/>
        </p:nvSpPr>
        <p:spPr>
          <a:xfrm>
            <a:off x="2339785" y="4972249"/>
            <a:ext cx="1456935" cy="766513"/>
          </a:xfrm>
          <a:prstGeom prst="rect">
            <a:avLst/>
          </a:prstGeom>
          <a:noFill/>
        </p:spPr>
        <p:txBody>
          <a:bodyPr wrap="square" rtlCol="0">
            <a:spAutoFit/>
          </a:bodyPr>
          <a:lstStyle/>
          <a:p>
            <a:pPr algn="ctr" defTabSz="932597"/>
            <a:r>
              <a:rPr lang="en-US" sz="1428" kern="0" dirty="0">
                <a:solidFill>
                  <a:schemeClr val="bg1"/>
                </a:solidFill>
              </a:rPr>
              <a:t>Data </a:t>
            </a:r>
          </a:p>
          <a:p>
            <a:pPr algn="ctr" defTabSz="932597"/>
            <a:r>
              <a:rPr lang="en-US" sz="1428" kern="0" dirty="0">
                <a:solidFill>
                  <a:schemeClr val="bg1"/>
                </a:solidFill>
              </a:rPr>
              <a:t>Management</a:t>
            </a:r>
          </a:p>
          <a:p>
            <a:pPr algn="ctr" defTabSz="932597"/>
            <a:r>
              <a:rPr lang="en-US" sz="1428" kern="0" dirty="0">
                <a:solidFill>
                  <a:schemeClr val="bg1"/>
                </a:solidFill>
              </a:rPr>
              <a:t>Gateway</a:t>
            </a:r>
          </a:p>
        </p:txBody>
      </p:sp>
      <p:pic>
        <p:nvPicPr>
          <p:cNvPr id="65" name="Picture 64"/>
          <p:cNvPicPr>
            <a:picLocks noChangeAspect="1"/>
          </p:cNvPicPr>
          <p:nvPr/>
        </p:nvPicPr>
        <p:blipFill>
          <a:blip r:embed="rId1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287734" y="1697254"/>
            <a:ext cx="1064511" cy="1064511"/>
          </a:xfrm>
          <a:prstGeom prst="rect">
            <a:avLst/>
          </a:prstGeom>
        </p:spPr>
      </p:pic>
      <p:sp>
        <p:nvSpPr>
          <p:cNvPr id="66" name="TextBox 65"/>
          <p:cNvSpPr txBox="1"/>
          <p:nvPr/>
        </p:nvSpPr>
        <p:spPr>
          <a:xfrm>
            <a:off x="808277" y="2795080"/>
            <a:ext cx="2059878" cy="478376"/>
          </a:xfrm>
          <a:prstGeom prst="rect">
            <a:avLst/>
          </a:prstGeom>
          <a:noFill/>
        </p:spPr>
        <p:txBody>
          <a:bodyPr wrap="square" rtlCol="0">
            <a:spAutoFit/>
          </a:bodyPr>
          <a:lstStyle/>
          <a:p>
            <a:pPr defTabSz="932597"/>
            <a:r>
              <a:rPr lang="en-IN" sz="2448" kern="0" dirty="0">
                <a:solidFill>
                  <a:sysClr val="windowText" lastClr="000000"/>
                </a:solidFill>
              </a:rPr>
              <a:t>On-Premises</a:t>
            </a:r>
          </a:p>
        </p:txBody>
      </p:sp>
      <p:grpSp>
        <p:nvGrpSpPr>
          <p:cNvPr id="99" name="Group 98"/>
          <p:cNvGrpSpPr/>
          <p:nvPr/>
        </p:nvGrpSpPr>
        <p:grpSpPr>
          <a:xfrm>
            <a:off x="4608468" y="2276735"/>
            <a:ext cx="1109067" cy="1133193"/>
            <a:chOff x="4716372" y="1770584"/>
            <a:chExt cx="1087419" cy="1111074"/>
          </a:xfrm>
        </p:grpSpPr>
        <p:pic>
          <p:nvPicPr>
            <p:cNvPr id="95" name="Picture 94"/>
            <p:cNvPicPr>
              <a:picLocks noChangeAspect="1"/>
            </p:cNvPicPr>
            <p:nvPr/>
          </p:nvPicPr>
          <p:blipFill>
            <a:blip r:embed="rId1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48789" y="1770584"/>
              <a:ext cx="949289" cy="949289"/>
            </a:xfrm>
            <a:prstGeom prst="rect">
              <a:avLst/>
            </a:prstGeom>
          </p:spPr>
        </p:pic>
        <p:sp>
          <p:nvSpPr>
            <p:cNvPr id="96" name="TextBox 95"/>
            <p:cNvSpPr txBox="1"/>
            <p:nvPr/>
          </p:nvSpPr>
          <p:spPr>
            <a:xfrm>
              <a:off x="5017032" y="2091557"/>
              <a:ext cx="786759" cy="343492"/>
            </a:xfrm>
            <a:prstGeom prst="rect">
              <a:avLst/>
            </a:prstGeom>
            <a:noFill/>
          </p:spPr>
          <p:txBody>
            <a:bodyPr wrap="square" rtlCol="0">
              <a:spAutoFit/>
            </a:bodyPr>
            <a:lstStyle/>
            <a:p>
              <a:pPr defTabSz="932597"/>
              <a:r>
                <a:rPr lang="en-IN" sz="1632" kern="0" dirty="0">
                  <a:solidFill>
                    <a:schemeClr val="bg1"/>
                  </a:solidFill>
                </a:rPr>
                <a:t>99.9%</a:t>
              </a:r>
            </a:p>
          </p:txBody>
        </p:sp>
        <p:pic>
          <p:nvPicPr>
            <p:cNvPr id="97" name="Picture 96"/>
            <p:cNvPicPr>
              <a:picLocks noChangeAspect="1"/>
            </p:cNvPicPr>
            <p:nvPr/>
          </p:nvPicPr>
          <p:blipFill>
            <a:blip r:embed="rId1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716372" y="2194681"/>
              <a:ext cx="686977" cy="686977"/>
            </a:xfrm>
            <a:prstGeom prst="rect">
              <a:avLst/>
            </a:prstGeom>
          </p:spPr>
        </p:pic>
        <p:sp>
          <p:nvSpPr>
            <p:cNvPr id="98" name="TextBox 97"/>
            <p:cNvSpPr txBox="1"/>
            <p:nvPr/>
          </p:nvSpPr>
          <p:spPr>
            <a:xfrm>
              <a:off x="4801674" y="2401969"/>
              <a:ext cx="786759" cy="343492"/>
            </a:xfrm>
            <a:prstGeom prst="rect">
              <a:avLst/>
            </a:prstGeom>
            <a:noFill/>
          </p:spPr>
          <p:txBody>
            <a:bodyPr wrap="square" rtlCol="0">
              <a:spAutoFit/>
            </a:bodyPr>
            <a:lstStyle/>
            <a:p>
              <a:pPr defTabSz="932597"/>
              <a:r>
                <a:rPr lang="en-IN" sz="1632" kern="0" dirty="0">
                  <a:solidFill>
                    <a:schemeClr val="bg1"/>
                  </a:solidFill>
                </a:rPr>
                <a:t>SLA</a:t>
              </a:r>
            </a:p>
          </p:txBody>
        </p:sp>
      </p:grpSp>
      <p:sp>
        <p:nvSpPr>
          <p:cNvPr id="100" name="Rectangle 99"/>
          <p:cNvSpPr/>
          <p:nvPr/>
        </p:nvSpPr>
        <p:spPr>
          <a:xfrm>
            <a:off x="4516721" y="3778330"/>
            <a:ext cx="5120586" cy="1330459"/>
          </a:xfrm>
          <a:prstGeom prst="rect">
            <a:avLst/>
          </a:prstGeom>
          <a:solidFill>
            <a:srgbClr val="0071BF"/>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32597"/>
            <a:endParaRPr lang="en-IN" sz="1836" kern="0" dirty="0">
              <a:solidFill>
                <a:sysClr val="windowText" lastClr="000000"/>
              </a:solidFill>
            </a:endParaRPr>
          </a:p>
        </p:txBody>
      </p:sp>
      <p:sp>
        <p:nvSpPr>
          <p:cNvPr id="101" name="Rounded Rectangle 100"/>
          <p:cNvSpPr/>
          <p:nvPr/>
        </p:nvSpPr>
        <p:spPr>
          <a:xfrm>
            <a:off x="4743520" y="3853513"/>
            <a:ext cx="1199536" cy="1105633"/>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IN" sz="1836" kern="0" dirty="0">
              <a:solidFill>
                <a:sysClr val="windowText" lastClr="000000"/>
              </a:solidFill>
            </a:endParaRPr>
          </a:p>
        </p:txBody>
      </p:sp>
      <p:pic>
        <p:nvPicPr>
          <p:cNvPr id="102" name="Picture 101"/>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094688" y="3978639"/>
            <a:ext cx="566877" cy="483753"/>
          </a:xfrm>
          <a:prstGeom prst="rect">
            <a:avLst/>
          </a:prstGeom>
        </p:spPr>
      </p:pic>
      <p:sp>
        <p:nvSpPr>
          <p:cNvPr id="103" name="Rounded Rectangle 102"/>
          <p:cNvSpPr/>
          <p:nvPr/>
        </p:nvSpPr>
        <p:spPr>
          <a:xfrm>
            <a:off x="6476624" y="3853513"/>
            <a:ext cx="1199536" cy="1105633"/>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IN" sz="1836" kern="0" dirty="0">
              <a:solidFill>
                <a:sysClr val="windowText" lastClr="000000"/>
              </a:solidFill>
            </a:endParaRPr>
          </a:p>
        </p:txBody>
      </p:sp>
      <p:sp>
        <p:nvSpPr>
          <p:cNvPr id="104" name="Rounded Rectangle 103"/>
          <p:cNvSpPr/>
          <p:nvPr/>
        </p:nvSpPr>
        <p:spPr>
          <a:xfrm>
            <a:off x="8219979" y="3853513"/>
            <a:ext cx="1199536" cy="1105633"/>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IN" sz="1836" kern="0" dirty="0">
              <a:solidFill>
                <a:sysClr val="windowText" lastClr="000000"/>
              </a:solidFill>
            </a:endParaRPr>
          </a:p>
        </p:txBody>
      </p:sp>
      <p:pic>
        <p:nvPicPr>
          <p:cNvPr id="105" name="Picture 104"/>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23736" y="3918432"/>
            <a:ext cx="584949" cy="584949"/>
          </a:xfrm>
          <a:prstGeom prst="rect">
            <a:avLst/>
          </a:prstGeom>
        </p:spPr>
      </p:pic>
      <p:pic>
        <p:nvPicPr>
          <p:cNvPr id="106" name="Picture 10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547076" y="3947053"/>
            <a:ext cx="574159" cy="574159"/>
          </a:xfrm>
          <a:prstGeom prst="rect">
            <a:avLst/>
          </a:prstGeom>
        </p:spPr>
      </p:pic>
      <p:cxnSp>
        <p:nvCxnSpPr>
          <p:cNvPr id="109" name="Straight Arrow Connector 108"/>
          <p:cNvCxnSpPr/>
          <p:nvPr/>
        </p:nvCxnSpPr>
        <p:spPr>
          <a:xfrm>
            <a:off x="5957544" y="4451212"/>
            <a:ext cx="473248"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4519217" y="4461828"/>
            <a:ext cx="1744399" cy="510421"/>
          </a:xfrm>
          <a:prstGeom prst="rect">
            <a:avLst/>
          </a:prstGeom>
          <a:noFill/>
        </p:spPr>
        <p:txBody>
          <a:bodyPr wrap="square" rtlCol="0">
            <a:spAutoFit/>
          </a:bodyPr>
          <a:lstStyle/>
          <a:p>
            <a:pPr algn="ctr" defTabSz="932597"/>
            <a:r>
              <a:rPr lang="en-IN" sz="1428" b="1" kern="0" dirty="0">
                <a:solidFill>
                  <a:sysClr val="windowText" lastClr="000000"/>
                </a:solidFill>
              </a:rPr>
              <a:t>STORAGE</a:t>
            </a:r>
          </a:p>
          <a:p>
            <a:pPr algn="ctr" defTabSz="932597"/>
            <a:r>
              <a:rPr lang="en-IN" sz="1224" kern="0" dirty="0">
                <a:solidFill>
                  <a:sysClr val="windowText" lastClr="000000"/>
                </a:solidFill>
              </a:rPr>
              <a:t>(Blob)</a:t>
            </a:r>
          </a:p>
        </p:txBody>
      </p:sp>
      <p:sp>
        <p:nvSpPr>
          <p:cNvPr id="111" name="TextBox 110"/>
          <p:cNvSpPr txBox="1"/>
          <p:nvPr/>
        </p:nvSpPr>
        <p:spPr>
          <a:xfrm>
            <a:off x="6233909" y="4453578"/>
            <a:ext cx="1744399" cy="510421"/>
          </a:xfrm>
          <a:prstGeom prst="rect">
            <a:avLst/>
          </a:prstGeom>
          <a:noFill/>
        </p:spPr>
        <p:txBody>
          <a:bodyPr wrap="square" rtlCol="0">
            <a:spAutoFit/>
          </a:bodyPr>
          <a:lstStyle/>
          <a:p>
            <a:pPr algn="ctr" defTabSz="932597"/>
            <a:r>
              <a:rPr lang="en-IN" sz="1428" b="1" kern="0" dirty="0">
                <a:solidFill>
                  <a:sysClr val="windowText" lastClr="000000"/>
                </a:solidFill>
              </a:rPr>
              <a:t>ANALYSIS</a:t>
            </a:r>
          </a:p>
          <a:p>
            <a:pPr algn="ctr" defTabSz="932597"/>
            <a:r>
              <a:rPr lang="en-IN" sz="1224" kern="0" dirty="0">
                <a:solidFill>
                  <a:sysClr val="windowText" lastClr="000000"/>
                </a:solidFill>
              </a:rPr>
              <a:t>(HDInsight)</a:t>
            </a:r>
          </a:p>
        </p:txBody>
      </p:sp>
      <p:sp>
        <p:nvSpPr>
          <p:cNvPr id="112" name="TextBox 111"/>
          <p:cNvSpPr txBox="1"/>
          <p:nvPr/>
        </p:nvSpPr>
        <p:spPr>
          <a:xfrm>
            <a:off x="7962887" y="4453578"/>
            <a:ext cx="1744399" cy="510421"/>
          </a:xfrm>
          <a:prstGeom prst="rect">
            <a:avLst/>
          </a:prstGeom>
          <a:noFill/>
        </p:spPr>
        <p:txBody>
          <a:bodyPr wrap="square" rtlCol="0">
            <a:spAutoFit/>
          </a:bodyPr>
          <a:lstStyle/>
          <a:p>
            <a:pPr algn="ctr" defTabSz="932597"/>
            <a:r>
              <a:rPr lang="en-IN" sz="1428" b="1" kern="0" dirty="0">
                <a:solidFill>
                  <a:sysClr val="windowText" lastClr="000000"/>
                </a:solidFill>
              </a:rPr>
              <a:t>STORAGE</a:t>
            </a:r>
          </a:p>
          <a:p>
            <a:pPr algn="ctr" defTabSz="932597"/>
            <a:r>
              <a:rPr lang="en-IN" sz="1224" kern="0" dirty="0">
                <a:solidFill>
                  <a:sysClr val="windowText" lastClr="000000"/>
                </a:solidFill>
              </a:rPr>
              <a:t>(SQL Database)</a:t>
            </a:r>
          </a:p>
        </p:txBody>
      </p:sp>
      <p:sp>
        <p:nvSpPr>
          <p:cNvPr id="113" name="Rounded Rectangle 112"/>
          <p:cNvSpPr/>
          <p:nvPr/>
        </p:nvSpPr>
        <p:spPr>
          <a:xfrm>
            <a:off x="6464424" y="2240303"/>
            <a:ext cx="1199536" cy="1105633"/>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IN" sz="1836" kern="0" dirty="0">
              <a:solidFill>
                <a:sysClr val="windowText" lastClr="000000"/>
              </a:solidFill>
            </a:endParaRPr>
          </a:p>
        </p:txBody>
      </p:sp>
      <p:sp>
        <p:nvSpPr>
          <p:cNvPr id="115" name="TextBox 114"/>
          <p:cNvSpPr txBox="1"/>
          <p:nvPr/>
        </p:nvSpPr>
        <p:spPr>
          <a:xfrm>
            <a:off x="6200984" y="2840368"/>
            <a:ext cx="1744399" cy="542399"/>
          </a:xfrm>
          <a:prstGeom prst="rect">
            <a:avLst/>
          </a:prstGeom>
          <a:noFill/>
        </p:spPr>
        <p:txBody>
          <a:bodyPr wrap="square" rtlCol="0">
            <a:spAutoFit/>
          </a:bodyPr>
          <a:lstStyle/>
          <a:p>
            <a:pPr algn="ctr" defTabSz="932597"/>
            <a:r>
              <a:rPr lang="en-IN" sz="1428" kern="0" dirty="0">
                <a:solidFill>
                  <a:sysClr val="windowText" lastClr="000000"/>
                </a:solidFill>
              </a:rPr>
              <a:t>MACHINE LEARNING</a:t>
            </a:r>
          </a:p>
        </p:txBody>
      </p:sp>
      <p:pic>
        <p:nvPicPr>
          <p:cNvPr id="116" name="Picture 115"/>
          <p:cNvPicPr>
            <a:picLocks noChangeAspect="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33152" y="2324348"/>
            <a:ext cx="486481" cy="486481"/>
          </a:xfrm>
          <a:prstGeom prst="rect">
            <a:avLst/>
          </a:prstGeom>
        </p:spPr>
      </p:pic>
      <p:cxnSp>
        <p:nvCxnSpPr>
          <p:cNvPr id="117" name="Straight Arrow Connector 116"/>
          <p:cNvCxnSpPr/>
          <p:nvPr/>
        </p:nvCxnSpPr>
        <p:spPr>
          <a:xfrm>
            <a:off x="5309120" y="4997805"/>
            <a:ext cx="0" cy="475444"/>
          </a:xfrm>
          <a:prstGeom prst="straightConnector1">
            <a:avLst/>
          </a:prstGeom>
          <a:ln w="381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4535153" y="5462025"/>
            <a:ext cx="5102154" cy="494337"/>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IN" sz="1836" kern="0" dirty="0">
              <a:solidFill>
                <a:sysClr val="windowText" lastClr="000000"/>
              </a:solidFill>
            </a:endParaRPr>
          </a:p>
        </p:txBody>
      </p:sp>
      <p:cxnSp>
        <p:nvCxnSpPr>
          <p:cNvPr id="121" name="Straight Arrow Connector 120"/>
          <p:cNvCxnSpPr/>
          <p:nvPr/>
        </p:nvCxnSpPr>
        <p:spPr>
          <a:xfrm>
            <a:off x="9637308" y="4483447"/>
            <a:ext cx="43950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2" name="TextBox 121"/>
          <p:cNvSpPr txBox="1"/>
          <p:nvPr/>
        </p:nvSpPr>
        <p:spPr>
          <a:xfrm>
            <a:off x="5173953" y="5528762"/>
            <a:ext cx="4409616" cy="382308"/>
          </a:xfrm>
          <a:prstGeom prst="rect">
            <a:avLst/>
          </a:prstGeom>
          <a:noFill/>
        </p:spPr>
        <p:txBody>
          <a:bodyPr wrap="square" rtlCol="0">
            <a:spAutoFit/>
          </a:bodyPr>
          <a:lstStyle/>
          <a:p>
            <a:pPr defTabSz="932597"/>
            <a:r>
              <a:rPr lang="en-US" sz="1836" b="1" kern="0" dirty="0">
                <a:solidFill>
                  <a:sysClr val="windowText" lastClr="000000"/>
                </a:solidFill>
              </a:rPr>
              <a:t>Data Factory Movement Service</a:t>
            </a:r>
          </a:p>
        </p:txBody>
      </p:sp>
      <p:cxnSp>
        <p:nvCxnSpPr>
          <p:cNvPr id="123" name="Straight Arrow Connector 122"/>
          <p:cNvCxnSpPr/>
          <p:nvPr/>
        </p:nvCxnSpPr>
        <p:spPr>
          <a:xfrm>
            <a:off x="7067171" y="4973129"/>
            <a:ext cx="0" cy="475444"/>
          </a:xfrm>
          <a:prstGeom prst="straightConnector1">
            <a:avLst/>
          </a:prstGeom>
          <a:ln w="381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8833388" y="4973129"/>
            <a:ext cx="0" cy="475444"/>
          </a:xfrm>
          <a:prstGeom prst="straightConnector1">
            <a:avLst/>
          </a:prstGeom>
          <a:ln w="381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7702697" y="4434385"/>
            <a:ext cx="473248"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4516094" y="1619171"/>
            <a:ext cx="5102154" cy="550314"/>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IN" sz="1836" kern="0" dirty="0">
              <a:solidFill>
                <a:sysClr val="windowText" lastClr="000000"/>
              </a:solidFill>
            </a:endParaRPr>
          </a:p>
        </p:txBody>
      </p:sp>
      <p:pic>
        <p:nvPicPr>
          <p:cNvPr id="129" name="Picture 128"/>
          <p:cNvPicPr>
            <a:picLocks noChangeAspect="1"/>
          </p:cNvPicPr>
          <p:nvPr/>
        </p:nvPicPr>
        <p:blipFill>
          <a:blip r:embed="rId1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05776" y="1604517"/>
            <a:ext cx="591020" cy="591020"/>
          </a:xfrm>
          <a:prstGeom prst="rect">
            <a:avLst/>
          </a:prstGeom>
        </p:spPr>
      </p:pic>
      <p:cxnSp>
        <p:nvCxnSpPr>
          <p:cNvPr id="130" name="Straight Arrow Connector 129"/>
          <p:cNvCxnSpPr/>
          <p:nvPr/>
        </p:nvCxnSpPr>
        <p:spPr>
          <a:xfrm>
            <a:off x="7067171" y="3348364"/>
            <a:ext cx="0" cy="475444"/>
          </a:xfrm>
          <a:prstGeom prst="straightConnector1">
            <a:avLst/>
          </a:prstGeom>
          <a:ln w="381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5208633" y="1705324"/>
            <a:ext cx="4409616" cy="382308"/>
          </a:xfrm>
          <a:prstGeom prst="rect">
            <a:avLst/>
          </a:prstGeom>
          <a:noFill/>
        </p:spPr>
        <p:txBody>
          <a:bodyPr wrap="square" rtlCol="0">
            <a:spAutoFit/>
          </a:bodyPr>
          <a:lstStyle/>
          <a:p>
            <a:pPr defTabSz="932597"/>
            <a:r>
              <a:rPr lang="en-US" sz="1836" b="1" kern="0" dirty="0">
                <a:solidFill>
                  <a:sysClr val="windowText" lastClr="000000"/>
                </a:solidFill>
              </a:rPr>
              <a:t>Two-Class Bayes Point Machine</a:t>
            </a:r>
          </a:p>
        </p:txBody>
      </p:sp>
      <p:sp>
        <p:nvSpPr>
          <p:cNvPr id="133" name="Rounded Rectangle 132"/>
          <p:cNvSpPr/>
          <p:nvPr/>
        </p:nvSpPr>
        <p:spPr>
          <a:xfrm>
            <a:off x="10780126" y="4938802"/>
            <a:ext cx="1119224" cy="1031608"/>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32597"/>
            <a:endParaRPr lang="en-IN" sz="1836" kern="0" dirty="0">
              <a:solidFill>
                <a:sysClr val="windowText" lastClr="000000"/>
              </a:solidFill>
            </a:endParaRPr>
          </a:p>
        </p:txBody>
      </p:sp>
      <p:pic>
        <p:nvPicPr>
          <p:cNvPr id="134" name="Picture 133"/>
          <p:cNvPicPr>
            <a:picLocks noChangeAspect="1"/>
          </p:cNvPicPr>
          <p:nvPr/>
        </p:nvPicPr>
        <p:blipFill>
          <a:blip r:embed="rId2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961293" y="4977635"/>
            <a:ext cx="750119" cy="750119"/>
          </a:xfrm>
          <a:prstGeom prst="rect">
            <a:avLst/>
          </a:prstGeom>
        </p:spPr>
      </p:pic>
      <p:pic>
        <p:nvPicPr>
          <p:cNvPr id="136" name="Picture 135"/>
          <p:cNvPicPr>
            <a:picLocks noChangeAspect="1"/>
          </p:cNvPicPr>
          <p:nvPr/>
        </p:nvPicPr>
        <p:blipFill>
          <a:blip r:embed="rId21">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285651" y="3495329"/>
            <a:ext cx="427620" cy="427620"/>
          </a:xfrm>
          <a:prstGeom prst="rect">
            <a:avLst/>
          </a:prstGeom>
        </p:spPr>
      </p:pic>
      <p:pic>
        <p:nvPicPr>
          <p:cNvPr id="137" name="Picture 136"/>
          <p:cNvPicPr>
            <a:picLocks noChangeAspect="1"/>
          </p:cNvPicPr>
          <p:nvPr/>
        </p:nvPicPr>
        <p:blipFill>
          <a:blip r:embed="rId2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509530" y="3704257"/>
            <a:ext cx="403765" cy="403765"/>
          </a:xfrm>
          <a:prstGeom prst="rect">
            <a:avLst/>
          </a:prstGeom>
        </p:spPr>
      </p:pic>
      <p:pic>
        <p:nvPicPr>
          <p:cNvPr id="138" name="Picture 137"/>
          <p:cNvPicPr>
            <a:picLocks noChangeAspect="1"/>
          </p:cNvPicPr>
          <p:nvPr/>
        </p:nvPicPr>
        <p:blipFill>
          <a:blip r:embed="rId2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781413" y="3343815"/>
            <a:ext cx="445630" cy="470856"/>
          </a:xfrm>
          <a:prstGeom prst="rect">
            <a:avLst/>
          </a:prstGeom>
        </p:spPr>
      </p:pic>
      <p:sp>
        <p:nvSpPr>
          <p:cNvPr id="140" name="TextBox 139"/>
          <p:cNvSpPr txBox="1"/>
          <p:nvPr/>
        </p:nvSpPr>
        <p:spPr>
          <a:xfrm>
            <a:off x="10552623" y="4341092"/>
            <a:ext cx="1882970" cy="286306"/>
          </a:xfrm>
          <a:prstGeom prst="rect">
            <a:avLst/>
          </a:prstGeom>
          <a:noFill/>
        </p:spPr>
        <p:txBody>
          <a:bodyPr wrap="square" rtlCol="0">
            <a:spAutoFit/>
          </a:bodyPr>
          <a:lstStyle/>
          <a:p>
            <a:pPr defTabSz="932597"/>
            <a:r>
              <a:rPr lang="en-IN" sz="1224" b="1" kern="0" dirty="0">
                <a:solidFill>
                  <a:sysClr val="windowText" lastClr="000000"/>
                </a:solidFill>
              </a:rPr>
              <a:t>DATA CONSUMPTION</a:t>
            </a:r>
          </a:p>
        </p:txBody>
      </p:sp>
      <p:cxnSp>
        <p:nvCxnSpPr>
          <p:cNvPr id="142" name="Straight Connector 141"/>
          <p:cNvCxnSpPr/>
          <p:nvPr/>
        </p:nvCxnSpPr>
        <p:spPr>
          <a:xfrm flipV="1">
            <a:off x="11580707" y="4137729"/>
            <a:ext cx="0" cy="793148"/>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10961293" y="3819927"/>
            <a:ext cx="0" cy="588267"/>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0181127" y="4489185"/>
            <a:ext cx="413650" cy="0"/>
          </a:xfrm>
          <a:prstGeom prst="line">
            <a:avLst/>
          </a:prstGeom>
          <a:ln w="19050">
            <a:solidFill>
              <a:schemeClr val="bg1">
                <a:lumMod val="50000"/>
              </a:schemeClr>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10326700" y="4555857"/>
            <a:ext cx="269199" cy="0"/>
          </a:xfrm>
          <a:prstGeom prst="line">
            <a:avLst/>
          </a:prstGeom>
          <a:ln w="19050">
            <a:solidFill>
              <a:schemeClr val="bg1">
                <a:lumMod val="50000"/>
              </a:schemeClr>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10325578" y="4426518"/>
            <a:ext cx="269199" cy="0"/>
          </a:xfrm>
          <a:prstGeom prst="line">
            <a:avLst/>
          </a:prstGeom>
          <a:ln w="19050">
            <a:solidFill>
              <a:schemeClr val="bg1">
                <a:lumMod val="50000"/>
              </a:schemeClr>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4038228" y="1403279"/>
            <a:ext cx="0" cy="5150717"/>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62" name="Straight Arrow Connector 161"/>
          <p:cNvCxnSpPr/>
          <p:nvPr/>
        </p:nvCxnSpPr>
        <p:spPr>
          <a:xfrm>
            <a:off x="4034870" y="5763312"/>
            <a:ext cx="5002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0" name="Title 1">
            <a:extLst>
              <a:ext uri="{FF2B5EF4-FFF2-40B4-BE49-F238E27FC236}">
                <a16:creationId xmlns:a16="http://schemas.microsoft.com/office/drawing/2014/main" id="{7F21C2CE-D046-4039-8C91-B2B818F52816}"/>
              </a:ext>
            </a:extLst>
          </p:cNvPr>
          <p:cNvSpPr txBox="1">
            <a:spLocks/>
          </p:cNvSpPr>
          <p:nvPr/>
        </p:nvSpPr>
        <p:spPr>
          <a:xfrm>
            <a:off x="546100" y="192088"/>
            <a:ext cx="11890375"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Reference Architecture</a:t>
            </a:r>
          </a:p>
        </p:txBody>
      </p:sp>
    </p:spTree>
    <p:extLst>
      <p:ext uri="{BB962C8B-B14F-4D97-AF65-F5344CB8AC3E}">
        <p14:creationId xmlns:p14="http://schemas.microsoft.com/office/powerpoint/2010/main" val="354911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t="14046" r="14046"/>
          <a:stretch/>
        </p:blipFill>
        <p:spPr>
          <a:xfrm flipH="1">
            <a:off x="-1" y="0"/>
            <a:ext cx="12436475" cy="6994526"/>
          </a:xfrm>
          <a:prstGeom prst="rect">
            <a:avLst/>
          </a:prstGeom>
        </p:spPr>
      </p:pic>
      <p:sp>
        <p:nvSpPr>
          <p:cNvPr id="17" name="Rectangle 16"/>
          <p:cNvSpPr/>
          <p:nvPr/>
        </p:nvSpPr>
        <p:spPr>
          <a:xfrm>
            <a:off x="6013380" y="-12930"/>
            <a:ext cx="6423095" cy="7007455"/>
          </a:xfrm>
          <a:prstGeom prst="rect">
            <a:avLst/>
          </a:prstGeom>
          <a:solidFill>
            <a:srgbClr val="0078D7">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38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6615305" y="2762788"/>
            <a:ext cx="5821170" cy="2035037"/>
          </a:xfrm>
          <a:prstGeom prst="rect">
            <a:avLst/>
          </a:prstGeom>
        </p:spPr>
        <p:txBody>
          <a:bodyPr vert="horz" wrap="square" lIns="93278" tIns="93278" rIns="93278" bIns="93278" rtlCol="0" anchor="t">
            <a:spAutoFit/>
          </a:bodyPr>
          <a:lstStyle/>
          <a:p>
            <a:pPr lvl="0"/>
            <a:r>
              <a:rPr lang="en-US" sz="4000" dirty="0">
                <a:solidFill>
                  <a:prstClr val="white"/>
                </a:solidFill>
                <a:latin typeface="Segoe UI Light" charset="0"/>
                <a:ea typeface="Segoe UI Light" charset="0"/>
                <a:cs typeface="Segoe UI Light" charset="0"/>
              </a:rPr>
              <a:t>Student Dropout Predictive Modeling with Azure ML</a:t>
            </a:r>
            <a:endParaRPr lang="en-US" sz="4000" b="1" dirty="0">
              <a:solidFill>
                <a:prstClr val="white"/>
              </a:solidFill>
              <a:latin typeface="Segoe UI Semibold" charset="0"/>
              <a:ea typeface="Segoe UI Semibold" charset="0"/>
              <a:cs typeface="Segoe UI Semibold" charset="0"/>
            </a:endParaRPr>
          </a:p>
        </p:txBody>
      </p:sp>
    </p:spTree>
    <p:extLst>
      <p:ext uri="{BB962C8B-B14F-4D97-AF65-F5344CB8AC3E}">
        <p14:creationId xmlns:p14="http://schemas.microsoft.com/office/powerpoint/2010/main" val="3398541820"/>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itting in a chair using a computer&#10;&#10;Description generated with high confidence">
            <a:extLst>
              <a:ext uri="{FF2B5EF4-FFF2-40B4-BE49-F238E27FC236}">
                <a16:creationId xmlns:a16="http://schemas.microsoft.com/office/drawing/2014/main" id="{2005ACE4-F475-4D63-BED7-14831CDF840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406" b="75652" l="10000" r="90000"/>
                    </a14:imgEffect>
                  </a14:imgLayer>
                </a14:imgProps>
              </a:ext>
            </a:extLst>
          </a:blip>
          <a:srcRect b="15942"/>
          <a:stretch/>
        </p:blipFill>
        <p:spPr>
          <a:xfrm>
            <a:off x="0" y="0"/>
            <a:ext cx="12484677" cy="6994525"/>
          </a:xfrm>
          <a:prstGeom prst="rect">
            <a:avLst/>
          </a:prstGeom>
        </p:spPr>
      </p:pic>
      <p:sp>
        <p:nvSpPr>
          <p:cNvPr id="10" name="Rectangle 9"/>
          <p:cNvSpPr/>
          <p:nvPr/>
        </p:nvSpPr>
        <p:spPr>
          <a:xfrm>
            <a:off x="762069" y="5150937"/>
            <a:ext cx="2329484"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u="none" strike="noStrike" kern="1200" cap="none" normalizeH="0" baseline="0" noProof="0" dirty="0">
                <a:ln w="3175">
                  <a:noFill/>
                </a:ln>
                <a:effectLst/>
                <a:uLnTx/>
                <a:uFillTx/>
                <a:latin typeface="Segoe UI Light" charset="0"/>
                <a:ea typeface="Segoe UI Light" charset="0"/>
                <a:cs typeface="Segoe UI Light" charset="0"/>
              </a:rPr>
              <a:t>Solution Components</a:t>
            </a:r>
            <a:r>
              <a:rPr kumimoji="0" lang="en-US" sz="1800" u="none" strike="noStrike" kern="1200" cap="none" normalizeH="0" baseline="0" noProof="0" dirty="0">
                <a:ln w="3175">
                  <a:noFill/>
                </a:ln>
                <a:solidFill>
                  <a:srgbClr val="FFFFFF"/>
                </a:solidFill>
                <a:effectLst/>
                <a:uLnTx/>
                <a:uFillTx/>
                <a:latin typeface="Segoe UI Light" charset="0"/>
                <a:ea typeface="Segoe UI Light" charset="0"/>
                <a:cs typeface="Segoe UI Light" charset="0"/>
              </a:rPr>
              <a:t>:</a:t>
            </a:r>
            <a:endParaRPr kumimoji="0" lang="en-US" sz="1800" b="0" i="0" u="none" strike="noStrike" kern="1200" cap="none" normalizeH="0" baseline="0" noProof="0" dirty="0">
              <a:ln w="3175">
                <a:noFill/>
              </a:ln>
              <a:solidFill>
                <a:srgbClr val="FFFFFF"/>
              </a:solidFill>
              <a:effectLst/>
              <a:uLnTx/>
              <a:uFillTx/>
              <a:latin typeface="Segoe UI Light"/>
              <a:cs typeface="Segoe UI" pitchFamily="34" charset="0"/>
            </a:endParaRPr>
          </a:p>
        </p:txBody>
      </p:sp>
      <p:sp>
        <p:nvSpPr>
          <p:cNvPr id="11" name="Rectangle 10"/>
          <p:cNvSpPr/>
          <p:nvPr/>
        </p:nvSpPr>
        <p:spPr>
          <a:xfrm>
            <a:off x="762068" y="5430982"/>
            <a:ext cx="4816695" cy="83099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u="none" strike="noStrike" kern="1200" cap="none" normalizeH="0" baseline="0" noProof="0" dirty="0">
                <a:ln w="3175">
                  <a:noFill/>
                </a:ln>
                <a:effectLst/>
                <a:uLnTx/>
                <a:uFillTx/>
                <a:latin typeface="Segoe UI" charset="0"/>
                <a:ea typeface="Segoe UI" charset="0"/>
                <a:cs typeface="Segoe UI" charset="0"/>
              </a:rPr>
              <a:t>Azure Data Factory</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noProof="0" dirty="0">
                <a:ln w="3175">
                  <a:noFill/>
                </a:ln>
                <a:latin typeface="Segoe UI" charset="0"/>
                <a:ea typeface="Segoe UI" charset="0"/>
                <a:cs typeface="Segoe UI" charset="0"/>
              </a:rPr>
              <a:t>Azure SQL DB</a:t>
            </a:r>
          </a:p>
        </p:txBody>
      </p:sp>
      <p:sp>
        <p:nvSpPr>
          <p:cNvPr id="12" name="Rectangle 11"/>
          <p:cNvSpPr/>
          <p:nvPr/>
        </p:nvSpPr>
        <p:spPr>
          <a:xfrm>
            <a:off x="0" y="2706233"/>
            <a:ext cx="6335486" cy="2241324"/>
          </a:xfrm>
          <a:prstGeom prst="rect">
            <a:avLst/>
          </a:prstGeom>
          <a:solidFill>
            <a:srgbClr val="0086AD">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38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4"/>
          <p:cNvSpPr txBox="1">
            <a:spLocks/>
          </p:cNvSpPr>
          <p:nvPr/>
        </p:nvSpPr>
        <p:spPr>
          <a:xfrm>
            <a:off x="914132" y="3017596"/>
            <a:ext cx="5328206" cy="11818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spc="0" dirty="0">
                <a:solidFill>
                  <a:schemeClr val="bg1"/>
                </a:solidFill>
                <a:latin typeface="Segoe UI Light" charset="0"/>
                <a:ea typeface="Segoe UI Light" charset="0"/>
                <a:cs typeface="Segoe UI Light" charset="0"/>
              </a:rPr>
              <a:t>Connect and ingest data from different data silo’s</a:t>
            </a:r>
          </a:p>
        </p:txBody>
      </p:sp>
      <p:pic>
        <p:nvPicPr>
          <p:cNvPr id="7" name="Picture 6">
            <a:extLst>
              <a:ext uri="{FF2B5EF4-FFF2-40B4-BE49-F238E27FC236}">
                <a16:creationId xmlns:a16="http://schemas.microsoft.com/office/drawing/2014/main" id="{26BBD4E3-A53A-4899-8AAD-7E4D511E6BFF}"/>
              </a:ext>
            </a:extLst>
          </p:cNvPr>
          <p:cNvPicPr>
            <a:picLocks noChangeAspect="1"/>
          </p:cNvPicPr>
          <p:nvPr/>
        </p:nvPicPr>
        <p:blipFill>
          <a:blip r:embed="rId5"/>
          <a:stretch>
            <a:fillRect/>
          </a:stretch>
        </p:blipFill>
        <p:spPr>
          <a:xfrm>
            <a:off x="353564" y="3017596"/>
            <a:ext cx="643695" cy="643695"/>
          </a:xfrm>
          <a:prstGeom prst="rect">
            <a:avLst/>
          </a:prstGeom>
        </p:spPr>
      </p:pic>
    </p:spTree>
    <p:extLst>
      <p:ext uri="{BB962C8B-B14F-4D97-AF65-F5344CB8AC3E}">
        <p14:creationId xmlns:p14="http://schemas.microsoft.com/office/powerpoint/2010/main" val="57906715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855019" y="853855"/>
            <a:ext cx="3999524" cy="5278368"/>
          </a:xfrm>
          <a:prstGeom prst="rect">
            <a:avLst/>
          </a:prstGeom>
        </p:spPr>
        <p:txBody>
          <a:bodyPr wrap="square">
            <a:spAutoFit/>
          </a:bodyPr>
          <a:lstStyle/>
          <a:p>
            <a:pPr>
              <a:spcAft>
                <a:spcPts val="600"/>
              </a:spcAft>
            </a:pPr>
            <a:r>
              <a:rPr lang="en-US" kern="0" dirty="0">
                <a:latin typeface="Segoe UI Light" charset="0"/>
                <a:ea typeface="Segoe UI Light" charset="0"/>
                <a:cs typeface="Segoe UI Light" charset="0"/>
              </a:rPr>
              <a:t>Leverage cost-effective and feature-rich data integration and aggregation services</a:t>
            </a:r>
          </a:p>
          <a:p>
            <a:pPr marL="285750" indent="-285750">
              <a:spcAft>
                <a:spcPts val="600"/>
              </a:spcAft>
              <a:buFont typeface="Arial" charset="0"/>
              <a:buChar char="•"/>
            </a:pPr>
            <a:r>
              <a:rPr lang="en-US" kern="0" dirty="0">
                <a:latin typeface="Segoe UI Light" charset="0"/>
                <a:ea typeface="Segoe UI Light" charset="0"/>
                <a:cs typeface="Segoe UI Light" charset="0"/>
              </a:rPr>
              <a:t>Ingest data from different SIS, LMS sources from on-premise</a:t>
            </a:r>
          </a:p>
          <a:p>
            <a:pPr marL="285750" indent="-285750">
              <a:spcAft>
                <a:spcPts val="3000"/>
              </a:spcAft>
              <a:buFont typeface="Arial" charset="0"/>
              <a:buChar char="•"/>
            </a:pPr>
            <a:r>
              <a:rPr lang="en-US" kern="0" dirty="0">
                <a:latin typeface="Segoe UI Light" charset="0"/>
                <a:ea typeface="Segoe UI Light" charset="0"/>
                <a:cs typeface="Segoe UI Light" charset="0"/>
              </a:rPr>
              <a:t>Anonymize student data if required</a:t>
            </a:r>
          </a:p>
          <a:p>
            <a:pPr>
              <a:spcAft>
                <a:spcPts val="3000"/>
              </a:spcAft>
            </a:pPr>
            <a:r>
              <a:rPr lang="en-US" kern="0" dirty="0">
                <a:latin typeface="Segoe UI Light" charset="0"/>
                <a:ea typeface="Segoe UI Light" charset="0"/>
                <a:cs typeface="Segoe UI Light" charset="0"/>
              </a:rPr>
              <a:t>Build early prevention activities for </a:t>
            </a:r>
            <a:br>
              <a:rPr lang="en-US" kern="0" dirty="0">
                <a:latin typeface="Segoe UI Light" charset="0"/>
                <a:ea typeface="Segoe UI Light" charset="0"/>
                <a:cs typeface="Segoe UI Light" charset="0"/>
              </a:rPr>
            </a:br>
            <a:r>
              <a:rPr lang="en-US" kern="0" dirty="0">
                <a:latin typeface="Segoe UI Light" charset="0"/>
                <a:ea typeface="Segoe UI Light" charset="0"/>
                <a:cs typeface="Segoe UI Light" charset="0"/>
              </a:rPr>
              <a:t>at-risk students</a:t>
            </a:r>
          </a:p>
          <a:p>
            <a:pPr>
              <a:spcAft>
                <a:spcPts val="3000"/>
              </a:spcAft>
            </a:pPr>
            <a:r>
              <a:rPr lang="en-US" kern="0" dirty="0">
                <a:latin typeface="Segoe UI Light" charset="0"/>
                <a:ea typeface="Segoe UI Light" charset="0"/>
                <a:cs typeface="Segoe UI Light" charset="0"/>
              </a:rPr>
              <a:t>Determine which concepts a student has mastered and which concepts they struggle with</a:t>
            </a:r>
          </a:p>
          <a:p>
            <a:pPr>
              <a:spcAft>
                <a:spcPts val="3000"/>
              </a:spcAft>
            </a:pPr>
            <a:r>
              <a:rPr lang="en-US" kern="0" dirty="0">
                <a:latin typeface="Segoe UI Light" charset="0"/>
                <a:ea typeface="Segoe UI Light" charset="0"/>
                <a:cs typeface="Segoe UI Light" charset="0"/>
              </a:rPr>
              <a:t>Develop courses and interventions that are most likely to be successful with particular students</a:t>
            </a:r>
          </a:p>
        </p:txBody>
      </p:sp>
      <p:sp>
        <p:nvSpPr>
          <p:cNvPr id="18" name="Title 4"/>
          <p:cNvSpPr txBox="1">
            <a:spLocks/>
          </p:cNvSpPr>
          <p:nvPr/>
        </p:nvSpPr>
        <p:spPr>
          <a:xfrm>
            <a:off x="648052" y="2949873"/>
            <a:ext cx="5997677" cy="11818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spc="0" dirty="0">
                <a:solidFill>
                  <a:schemeClr val="tx1"/>
                </a:solidFill>
                <a:latin typeface="Segoe UI Light" charset="0"/>
                <a:ea typeface="Segoe UI Light" charset="0"/>
                <a:cs typeface="Segoe UI Light" charset="0"/>
              </a:rPr>
              <a:t>Connect and ingest data from different data silo’s</a:t>
            </a:r>
          </a:p>
          <a:p>
            <a:r>
              <a:rPr lang="en-US" sz="4400" spc="0" dirty="0">
                <a:solidFill>
                  <a:schemeClr val="tx1"/>
                </a:solidFill>
                <a:latin typeface="Segoe UI Light" charset="0"/>
                <a:ea typeface="Segoe UI Light" charset="0"/>
                <a:cs typeface="Segoe UI Light" charset="0"/>
              </a:rPr>
              <a:t>student performance</a:t>
            </a:r>
          </a:p>
        </p:txBody>
      </p:sp>
      <p:pic>
        <p:nvPicPr>
          <p:cNvPr id="15" name="Picture 14">
            <a:extLst>
              <a:ext uri="{FF2B5EF4-FFF2-40B4-BE49-F238E27FC236}">
                <a16:creationId xmlns:a16="http://schemas.microsoft.com/office/drawing/2014/main" id="{B8C3424E-D639-4DE3-8173-F3047BA8216F}"/>
              </a:ext>
            </a:extLst>
          </p:cNvPr>
          <p:cNvPicPr>
            <a:picLocks noChangeAspect="1"/>
          </p:cNvPicPr>
          <p:nvPr/>
        </p:nvPicPr>
        <p:blipFill>
          <a:blip r:embed="rId3">
            <a:duotone>
              <a:prstClr val="black"/>
              <a:schemeClr val="accent2">
                <a:tint val="45000"/>
                <a:satMod val="400000"/>
              </a:schemeClr>
            </a:duotone>
          </a:blip>
          <a:stretch>
            <a:fillRect/>
          </a:stretch>
        </p:blipFill>
        <p:spPr>
          <a:xfrm>
            <a:off x="829550" y="1648248"/>
            <a:ext cx="1055546" cy="1055546"/>
          </a:xfrm>
          <a:prstGeom prst="rect">
            <a:avLst/>
          </a:prstGeom>
        </p:spPr>
      </p:pic>
      <p:pic>
        <p:nvPicPr>
          <p:cNvPr id="16" name="Picture 15"/>
          <p:cNvPicPr>
            <a:picLocks noChangeAspect="1"/>
          </p:cNvPicPr>
          <p:nvPr/>
        </p:nvPicPr>
        <p:blipFill>
          <a:blip r:embed="rId4"/>
          <a:stretch>
            <a:fillRect/>
          </a:stretch>
        </p:blipFill>
        <p:spPr>
          <a:xfrm>
            <a:off x="7291003" y="3063297"/>
            <a:ext cx="482600" cy="482600"/>
          </a:xfrm>
          <a:prstGeom prst="rect">
            <a:avLst/>
          </a:prstGeom>
        </p:spPr>
      </p:pic>
      <p:pic>
        <p:nvPicPr>
          <p:cNvPr id="2" name="Picture 1"/>
          <p:cNvPicPr>
            <a:picLocks noChangeAspect="1"/>
          </p:cNvPicPr>
          <p:nvPr/>
        </p:nvPicPr>
        <p:blipFill>
          <a:blip r:embed="rId5"/>
          <a:stretch>
            <a:fillRect/>
          </a:stretch>
        </p:blipFill>
        <p:spPr>
          <a:xfrm>
            <a:off x="7295962" y="4041164"/>
            <a:ext cx="482600" cy="482600"/>
          </a:xfrm>
          <a:prstGeom prst="rect">
            <a:avLst/>
          </a:prstGeom>
        </p:spPr>
      </p:pic>
      <p:pic>
        <p:nvPicPr>
          <p:cNvPr id="5" name="Picture 4"/>
          <p:cNvPicPr>
            <a:picLocks noChangeAspect="1"/>
          </p:cNvPicPr>
          <p:nvPr/>
        </p:nvPicPr>
        <p:blipFill>
          <a:blip r:embed="rId6"/>
          <a:stretch>
            <a:fillRect/>
          </a:stretch>
        </p:blipFill>
        <p:spPr>
          <a:xfrm>
            <a:off x="7331711" y="1034461"/>
            <a:ext cx="482600" cy="469900"/>
          </a:xfrm>
          <a:prstGeom prst="rect">
            <a:avLst/>
          </a:prstGeom>
        </p:spPr>
      </p:pic>
      <p:pic>
        <p:nvPicPr>
          <p:cNvPr id="22" name="Picture 21">
            <a:extLst>
              <a:ext uri="{FF2B5EF4-FFF2-40B4-BE49-F238E27FC236}">
                <a16:creationId xmlns:a16="http://schemas.microsoft.com/office/drawing/2014/main" id="{23015339-FF7A-4E2B-AD0A-2E6D12312FAC}"/>
              </a:ext>
            </a:extLst>
          </p:cNvPr>
          <p:cNvPicPr>
            <a:picLocks noChangeAspect="1"/>
          </p:cNvPicPr>
          <p:nvPr/>
        </p:nvPicPr>
        <p:blipFill>
          <a:blip r:embed="rId7"/>
          <a:stretch>
            <a:fillRect/>
          </a:stretch>
        </p:blipFill>
        <p:spPr>
          <a:xfrm>
            <a:off x="7359591" y="5130249"/>
            <a:ext cx="457200" cy="457200"/>
          </a:xfrm>
          <a:prstGeom prst="rect">
            <a:avLst/>
          </a:prstGeom>
        </p:spPr>
      </p:pic>
    </p:spTree>
    <p:extLst>
      <p:ext uri="{BB962C8B-B14F-4D97-AF65-F5344CB8AC3E}">
        <p14:creationId xmlns:p14="http://schemas.microsoft.com/office/powerpoint/2010/main" val="396934139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itting in a chair using a computer&#10;&#10;Description generated with high confidence">
            <a:extLst>
              <a:ext uri="{FF2B5EF4-FFF2-40B4-BE49-F238E27FC236}">
                <a16:creationId xmlns:a16="http://schemas.microsoft.com/office/drawing/2014/main" id="{2005ACE4-F475-4D63-BED7-14831CDF840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406" b="75652" l="10000" r="90000"/>
                    </a14:imgEffect>
                  </a14:imgLayer>
                </a14:imgProps>
              </a:ext>
            </a:extLst>
          </a:blip>
          <a:srcRect b="15942"/>
          <a:stretch/>
        </p:blipFill>
        <p:spPr>
          <a:xfrm>
            <a:off x="0" y="0"/>
            <a:ext cx="12484677" cy="6994525"/>
          </a:xfrm>
          <a:prstGeom prst="rect">
            <a:avLst/>
          </a:prstGeom>
        </p:spPr>
      </p:pic>
      <p:sp>
        <p:nvSpPr>
          <p:cNvPr id="10" name="Rectangle 9"/>
          <p:cNvSpPr/>
          <p:nvPr/>
        </p:nvSpPr>
        <p:spPr>
          <a:xfrm>
            <a:off x="762069" y="5150937"/>
            <a:ext cx="2329484"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u="none" strike="noStrike" kern="1200" cap="none" normalizeH="0" baseline="0" noProof="0" dirty="0">
                <a:ln w="3175">
                  <a:noFill/>
                </a:ln>
                <a:effectLst/>
                <a:uLnTx/>
                <a:uFillTx/>
                <a:latin typeface="Segoe UI Light" charset="0"/>
                <a:ea typeface="Segoe UI Light" charset="0"/>
                <a:cs typeface="Segoe UI Light" charset="0"/>
              </a:rPr>
              <a:t>Solution Components</a:t>
            </a:r>
            <a:r>
              <a:rPr kumimoji="0" lang="en-US" sz="1800" u="none" strike="noStrike" kern="1200" cap="none" normalizeH="0" baseline="0" noProof="0" dirty="0">
                <a:ln w="3175">
                  <a:noFill/>
                </a:ln>
                <a:solidFill>
                  <a:srgbClr val="FFFFFF"/>
                </a:solidFill>
                <a:effectLst/>
                <a:uLnTx/>
                <a:uFillTx/>
                <a:latin typeface="Segoe UI Light" charset="0"/>
                <a:ea typeface="Segoe UI Light" charset="0"/>
                <a:cs typeface="Segoe UI Light" charset="0"/>
              </a:rPr>
              <a:t>:</a:t>
            </a:r>
            <a:endParaRPr kumimoji="0" lang="en-US" sz="1800" b="0" i="0" u="none" strike="noStrike" kern="1200" cap="none" normalizeH="0" baseline="0" noProof="0" dirty="0">
              <a:ln w="3175">
                <a:noFill/>
              </a:ln>
              <a:solidFill>
                <a:srgbClr val="FFFFFF"/>
              </a:solidFill>
              <a:effectLst/>
              <a:uLnTx/>
              <a:uFillTx/>
              <a:latin typeface="Segoe UI Light"/>
              <a:cs typeface="Segoe UI" pitchFamily="34" charset="0"/>
            </a:endParaRPr>
          </a:p>
        </p:txBody>
      </p:sp>
      <p:sp>
        <p:nvSpPr>
          <p:cNvPr id="11" name="Rectangle 10"/>
          <p:cNvSpPr/>
          <p:nvPr/>
        </p:nvSpPr>
        <p:spPr>
          <a:xfrm>
            <a:off x="762068" y="5430982"/>
            <a:ext cx="4816695" cy="120032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u="none" strike="noStrike" kern="1200" cap="none" normalizeH="0" baseline="0" noProof="0" dirty="0">
                <a:ln w="3175">
                  <a:noFill/>
                </a:ln>
                <a:effectLst/>
                <a:uLnTx/>
                <a:uFillTx/>
                <a:latin typeface="Segoe UI" charset="0"/>
                <a:ea typeface="Segoe UI" charset="0"/>
                <a:cs typeface="Segoe UI" charset="0"/>
              </a:rPr>
              <a:t>Azure Data Factory</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u="none" strike="noStrike" kern="1200" cap="none" normalizeH="0" baseline="0" noProof="0" dirty="0">
                <a:ln w="3175">
                  <a:noFill/>
                </a:ln>
                <a:effectLst/>
                <a:uLnTx/>
                <a:uFillTx/>
                <a:latin typeface="Segoe UI" charset="0"/>
                <a:ea typeface="Segoe UI" charset="0"/>
                <a:cs typeface="Segoe UI" charset="0"/>
              </a:rPr>
              <a:t>Azure Machine Learning Studio</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noProof="0" dirty="0">
                <a:ln w="3175">
                  <a:noFill/>
                </a:ln>
                <a:latin typeface="Segoe UI" charset="0"/>
                <a:ea typeface="Segoe UI" charset="0"/>
                <a:cs typeface="Segoe UI" charset="0"/>
              </a:rPr>
              <a:t>Azure SQL Database</a:t>
            </a:r>
          </a:p>
        </p:txBody>
      </p:sp>
      <p:sp>
        <p:nvSpPr>
          <p:cNvPr id="12" name="Rectangle 11"/>
          <p:cNvSpPr/>
          <p:nvPr/>
        </p:nvSpPr>
        <p:spPr>
          <a:xfrm>
            <a:off x="0" y="2706233"/>
            <a:ext cx="6335486" cy="2241324"/>
          </a:xfrm>
          <a:prstGeom prst="rect">
            <a:avLst/>
          </a:prstGeom>
          <a:solidFill>
            <a:srgbClr val="0086AD">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38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4"/>
          <p:cNvSpPr txBox="1">
            <a:spLocks/>
          </p:cNvSpPr>
          <p:nvPr/>
        </p:nvSpPr>
        <p:spPr>
          <a:xfrm>
            <a:off x="1007280" y="2949873"/>
            <a:ext cx="5328206" cy="11818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spc="0" dirty="0">
                <a:solidFill>
                  <a:schemeClr val="bg1"/>
                </a:solidFill>
                <a:latin typeface="Segoe UI Light" charset="0"/>
                <a:ea typeface="Segoe UI Light" charset="0"/>
                <a:cs typeface="Segoe UI Light" charset="0"/>
              </a:rPr>
              <a:t>Build reporting systems that identify and predict student performance</a:t>
            </a:r>
          </a:p>
        </p:txBody>
      </p:sp>
      <p:pic>
        <p:nvPicPr>
          <p:cNvPr id="9" name="Picture 8">
            <a:extLst>
              <a:ext uri="{FF2B5EF4-FFF2-40B4-BE49-F238E27FC236}">
                <a16:creationId xmlns:a16="http://schemas.microsoft.com/office/drawing/2014/main" id="{B3FBDBD7-4BD0-4C67-8850-31F63200F763}"/>
              </a:ext>
            </a:extLst>
          </p:cNvPr>
          <p:cNvPicPr>
            <a:picLocks noChangeAspect="1"/>
          </p:cNvPicPr>
          <p:nvPr/>
        </p:nvPicPr>
        <p:blipFill>
          <a:blip r:embed="rId5"/>
          <a:stretch>
            <a:fillRect/>
          </a:stretch>
        </p:blipFill>
        <p:spPr>
          <a:xfrm>
            <a:off x="255565" y="2949873"/>
            <a:ext cx="751715" cy="751715"/>
          </a:xfrm>
          <a:prstGeom prst="rect">
            <a:avLst/>
          </a:prstGeom>
        </p:spPr>
      </p:pic>
    </p:spTree>
    <p:extLst>
      <p:ext uri="{BB962C8B-B14F-4D97-AF65-F5344CB8AC3E}">
        <p14:creationId xmlns:p14="http://schemas.microsoft.com/office/powerpoint/2010/main" val="183047353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855019" y="853855"/>
            <a:ext cx="3999524" cy="5278368"/>
          </a:xfrm>
          <a:prstGeom prst="rect">
            <a:avLst/>
          </a:prstGeom>
        </p:spPr>
        <p:txBody>
          <a:bodyPr wrap="square">
            <a:spAutoFit/>
          </a:bodyPr>
          <a:lstStyle/>
          <a:p>
            <a:pPr>
              <a:spcAft>
                <a:spcPts val="600"/>
              </a:spcAft>
            </a:pPr>
            <a:r>
              <a:rPr lang="en-US" kern="0" dirty="0">
                <a:latin typeface="Segoe UI Light" charset="0"/>
                <a:ea typeface="Segoe UI Light" charset="0"/>
                <a:cs typeface="Segoe UI Light" charset="0"/>
              </a:rPr>
              <a:t>Leverage cost-effective and feature-rich analytics services with powerful self-service capabilities</a:t>
            </a:r>
          </a:p>
          <a:p>
            <a:pPr marL="285750" indent="-285750">
              <a:spcAft>
                <a:spcPts val="600"/>
              </a:spcAft>
              <a:buFont typeface="Arial" charset="0"/>
              <a:buChar char="•"/>
            </a:pPr>
            <a:r>
              <a:rPr lang="en-US" kern="0" dirty="0">
                <a:latin typeface="Segoe UI Light" charset="0"/>
                <a:ea typeface="Segoe UI Light" charset="0"/>
                <a:cs typeface="Segoe UI Light" charset="0"/>
              </a:rPr>
              <a:t>View grades, assessment scores, </a:t>
            </a:r>
            <a:br>
              <a:rPr lang="en-US" kern="0" dirty="0">
                <a:latin typeface="Segoe UI Light" charset="0"/>
                <a:ea typeface="Segoe UI Light" charset="0"/>
                <a:cs typeface="Segoe UI Light" charset="0"/>
              </a:rPr>
            </a:br>
            <a:r>
              <a:rPr lang="en-US" kern="0" dirty="0">
                <a:latin typeface="Segoe UI Light" charset="0"/>
                <a:ea typeface="Segoe UI Light" charset="0"/>
                <a:cs typeface="Segoe UI Light" charset="0"/>
              </a:rPr>
              <a:t>and attendance</a:t>
            </a:r>
          </a:p>
          <a:p>
            <a:pPr marL="285750" indent="-285750">
              <a:spcAft>
                <a:spcPts val="3000"/>
              </a:spcAft>
              <a:buFont typeface="Arial" charset="0"/>
              <a:buChar char="•"/>
            </a:pPr>
            <a:r>
              <a:rPr lang="en-US" kern="0" dirty="0">
                <a:latin typeface="Segoe UI Light" charset="0"/>
                <a:ea typeface="Segoe UI Light" charset="0"/>
                <a:cs typeface="Segoe UI Light" charset="0"/>
              </a:rPr>
              <a:t>Anticipate students likely to struggle in various academic areas</a:t>
            </a:r>
          </a:p>
          <a:p>
            <a:pPr>
              <a:spcAft>
                <a:spcPts val="3000"/>
              </a:spcAft>
            </a:pPr>
            <a:r>
              <a:rPr lang="en-US" kern="0" dirty="0">
                <a:latin typeface="Segoe UI Light" charset="0"/>
                <a:ea typeface="Segoe UI Light" charset="0"/>
                <a:cs typeface="Segoe UI Light" charset="0"/>
              </a:rPr>
              <a:t>Predict dropout profiles and </a:t>
            </a:r>
            <a:br>
              <a:rPr lang="en-US" kern="0" dirty="0">
                <a:latin typeface="Segoe UI Light" charset="0"/>
                <a:ea typeface="Segoe UI Light" charset="0"/>
                <a:cs typeface="Segoe UI Light" charset="0"/>
              </a:rPr>
            </a:br>
            <a:r>
              <a:rPr lang="en-US" kern="0" dirty="0">
                <a:latin typeface="Segoe UI Light" charset="0"/>
                <a:ea typeface="Segoe UI Light" charset="0"/>
                <a:cs typeface="Segoe UI Light" charset="0"/>
              </a:rPr>
              <a:t>those unlikely to meet academic excellence indicators</a:t>
            </a:r>
          </a:p>
          <a:p>
            <a:pPr>
              <a:spcAft>
                <a:spcPts val="3000"/>
              </a:spcAft>
            </a:pPr>
            <a:r>
              <a:rPr lang="en-US" kern="0" dirty="0">
                <a:latin typeface="Segoe UI Light" charset="0"/>
                <a:ea typeface="Segoe UI Light" charset="0"/>
                <a:cs typeface="Segoe UI Light" charset="0"/>
              </a:rPr>
              <a:t>Determine which concepts a student has mastered and which concepts they struggle with</a:t>
            </a:r>
          </a:p>
          <a:p>
            <a:pPr>
              <a:spcAft>
                <a:spcPts val="3000"/>
              </a:spcAft>
            </a:pPr>
            <a:r>
              <a:rPr lang="en-US" kern="0" dirty="0">
                <a:latin typeface="Segoe UI Light" charset="0"/>
                <a:ea typeface="Segoe UI Light" charset="0"/>
                <a:cs typeface="Segoe UI Light" charset="0"/>
              </a:rPr>
              <a:t>Scale up to more advanced scenarios </a:t>
            </a:r>
            <a:endParaRPr lang="en-US" dirty="0">
              <a:latin typeface="Segoe UI Light" charset="0"/>
              <a:ea typeface="Segoe UI Light" charset="0"/>
              <a:cs typeface="Segoe UI Light" charset="0"/>
            </a:endParaRPr>
          </a:p>
        </p:txBody>
      </p:sp>
      <p:sp>
        <p:nvSpPr>
          <p:cNvPr id="18" name="Title 4"/>
          <p:cNvSpPr txBox="1">
            <a:spLocks/>
          </p:cNvSpPr>
          <p:nvPr/>
        </p:nvSpPr>
        <p:spPr>
          <a:xfrm>
            <a:off x="648052" y="2949873"/>
            <a:ext cx="5997677" cy="11818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spc="0" dirty="0">
                <a:solidFill>
                  <a:schemeClr val="tx1"/>
                </a:solidFill>
                <a:latin typeface="Segoe UI Light" charset="0"/>
                <a:ea typeface="Segoe UI Light" charset="0"/>
                <a:cs typeface="Segoe UI Light" charset="0"/>
              </a:rPr>
              <a:t>Build reporting systems that identify and predict student performance</a:t>
            </a:r>
          </a:p>
        </p:txBody>
      </p:sp>
      <p:pic>
        <p:nvPicPr>
          <p:cNvPr id="16" name="Picture 15"/>
          <p:cNvPicPr>
            <a:picLocks noChangeAspect="1"/>
          </p:cNvPicPr>
          <p:nvPr/>
        </p:nvPicPr>
        <p:blipFill>
          <a:blip r:embed="rId3"/>
          <a:stretch>
            <a:fillRect/>
          </a:stretch>
        </p:blipFill>
        <p:spPr>
          <a:xfrm>
            <a:off x="7282059" y="3364820"/>
            <a:ext cx="482600" cy="482600"/>
          </a:xfrm>
          <a:prstGeom prst="rect">
            <a:avLst/>
          </a:prstGeom>
        </p:spPr>
      </p:pic>
      <p:pic>
        <p:nvPicPr>
          <p:cNvPr id="2" name="Picture 1"/>
          <p:cNvPicPr>
            <a:picLocks noChangeAspect="1"/>
          </p:cNvPicPr>
          <p:nvPr/>
        </p:nvPicPr>
        <p:blipFill>
          <a:blip r:embed="rId4"/>
          <a:stretch>
            <a:fillRect/>
          </a:stretch>
        </p:blipFill>
        <p:spPr>
          <a:xfrm>
            <a:off x="7282059" y="4586110"/>
            <a:ext cx="482600" cy="482600"/>
          </a:xfrm>
          <a:prstGeom prst="rect">
            <a:avLst/>
          </a:prstGeom>
        </p:spPr>
      </p:pic>
      <p:pic>
        <p:nvPicPr>
          <p:cNvPr id="4" name="Picture 3"/>
          <p:cNvPicPr>
            <a:picLocks noChangeAspect="1"/>
          </p:cNvPicPr>
          <p:nvPr/>
        </p:nvPicPr>
        <p:blipFill>
          <a:blip r:embed="rId5"/>
          <a:stretch>
            <a:fillRect/>
          </a:stretch>
        </p:blipFill>
        <p:spPr>
          <a:xfrm>
            <a:off x="7291003" y="5645994"/>
            <a:ext cx="469900" cy="469900"/>
          </a:xfrm>
          <a:prstGeom prst="rect">
            <a:avLst/>
          </a:prstGeom>
        </p:spPr>
      </p:pic>
      <p:pic>
        <p:nvPicPr>
          <p:cNvPr id="5" name="Picture 4"/>
          <p:cNvPicPr>
            <a:picLocks noChangeAspect="1"/>
          </p:cNvPicPr>
          <p:nvPr/>
        </p:nvPicPr>
        <p:blipFill>
          <a:blip r:embed="rId6"/>
          <a:stretch>
            <a:fillRect/>
          </a:stretch>
        </p:blipFill>
        <p:spPr>
          <a:xfrm>
            <a:off x="7282059" y="895915"/>
            <a:ext cx="482600" cy="469900"/>
          </a:xfrm>
          <a:prstGeom prst="rect">
            <a:avLst/>
          </a:prstGeom>
        </p:spPr>
      </p:pic>
      <p:pic>
        <p:nvPicPr>
          <p:cNvPr id="12" name="Picture 11">
            <a:extLst>
              <a:ext uri="{FF2B5EF4-FFF2-40B4-BE49-F238E27FC236}">
                <a16:creationId xmlns:a16="http://schemas.microsoft.com/office/drawing/2014/main" id="{96549A9D-235F-460C-940C-947B5D743C0D}"/>
              </a:ext>
            </a:extLst>
          </p:cNvPr>
          <p:cNvPicPr>
            <a:picLocks noChangeAspect="1"/>
          </p:cNvPicPr>
          <p:nvPr/>
        </p:nvPicPr>
        <p:blipFill>
          <a:blip r:embed="rId7">
            <a:duotone>
              <a:prstClr val="black"/>
              <a:schemeClr val="accent2">
                <a:tint val="45000"/>
                <a:satMod val="400000"/>
              </a:schemeClr>
            </a:duotone>
          </a:blip>
          <a:stretch>
            <a:fillRect/>
          </a:stretch>
        </p:blipFill>
        <p:spPr>
          <a:xfrm>
            <a:off x="829550" y="1673392"/>
            <a:ext cx="1005257" cy="1005257"/>
          </a:xfrm>
          <a:prstGeom prst="rect">
            <a:avLst/>
          </a:prstGeom>
        </p:spPr>
      </p:pic>
    </p:spTree>
    <p:extLst>
      <p:ext uri="{BB962C8B-B14F-4D97-AF65-F5344CB8AC3E}">
        <p14:creationId xmlns:p14="http://schemas.microsoft.com/office/powerpoint/2010/main" val="172517550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itting in a chair using a computer&#10;&#10;Description generated with high confidence">
            <a:extLst>
              <a:ext uri="{FF2B5EF4-FFF2-40B4-BE49-F238E27FC236}">
                <a16:creationId xmlns:a16="http://schemas.microsoft.com/office/drawing/2014/main" id="{2005ACE4-F475-4D63-BED7-14831CDF840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8406" b="75652" l="10000" r="90000"/>
                    </a14:imgEffect>
                  </a14:imgLayer>
                </a14:imgProps>
              </a:ext>
            </a:extLst>
          </a:blip>
          <a:srcRect b="15942"/>
          <a:stretch/>
        </p:blipFill>
        <p:spPr>
          <a:xfrm>
            <a:off x="0" y="0"/>
            <a:ext cx="12484677" cy="6994525"/>
          </a:xfrm>
          <a:prstGeom prst="rect">
            <a:avLst/>
          </a:prstGeom>
        </p:spPr>
      </p:pic>
      <p:sp>
        <p:nvSpPr>
          <p:cNvPr id="10" name="Rectangle 9"/>
          <p:cNvSpPr/>
          <p:nvPr/>
        </p:nvSpPr>
        <p:spPr>
          <a:xfrm>
            <a:off x="762069" y="5150937"/>
            <a:ext cx="2329484"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u="none" strike="noStrike" kern="1200" cap="none" normalizeH="0" baseline="0" noProof="0" dirty="0">
                <a:ln w="3175">
                  <a:noFill/>
                </a:ln>
                <a:effectLst/>
                <a:uLnTx/>
                <a:uFillTx/>
                <a:latin typeface="Segoe UI Light" charset="0"/>
                <a:ea typeface="Segoe UI Light" charset="0"/>
                <a:cs typeface="Segoe UI Light" charset="0"/>
              </a:rPr>
              <a:t>Solution Components</a:t>
            </a:r>
            <a:r>
              <a:rPr kumimoji="0" lang="en-US" sz="1800" u="none" strike="noStrike" kern="1200" cap="none" normalizeH="0" baseline="0" noProof="0" dirty="0">
                <a:ln w="3175">
                  <a:noFill/>
                </a:ln>
                <a:solidFill>
                  <a:srgbClr val="FFFFFF"/>
                </a:solidFill>
                <a:effectLst/>
                <a:uLnTx/>
                <a:uFillTx/>
                <a:latin typeface="Segoe UI Light" charset="0"/>
                <a:ea typeface="Segoe UI Light" charset="0"/>
                <a:cs typeface="Segoe UI Light" charset="0"/>
              </a:rPr>
              <a:t>:</a:t>
            </a:r>
            <a:endParaRPr kumimoji="0" lang="en-US" sz="1800" b="0" i="0" u="none" strike="noStrike" kern="1200" cap="none" normalizeH="0" baseline="0" noProof="0" dirty="0">
              <a:ln w="3175">
                <a:noFill/>
              </a:ln>
              <a:solidFill>
                <a:srgbClr val="FFFFFF"/>
              </a:solidFill>
              <a:effectLst/>
              <a:uLnTx/>
              <a:uFillTx/>
              <a:latin typeface="Segoe UI Light"/>
              <a:cs typeface="Segoe UI" pitchFamily="34" charset="0"/>
            </a:endParaRPr>
          </a:p>
        </p:txBody>
      </p:sp>
      <p:sp>
        <p:nvSpPr>
          <p:cNvPr id="11" name="Rectangle 10"/>
          <p:cNvSpPr/>
          <p:nvPr/>
        </p:nvSpPr>
        <p:spPr>
          <a:xfrm>
            <a:off x="762068" y="5430982"/>
            <a:ext cx="4816695" cy="1200329"/>
          </a:xfrm>
          <a:prstGeom prst="rect">
            <a:avLst/>
          </a:prstGeom>
        </p:spPr>
        <p:txBody>
          <a:bodyPr wrap="square">
            <a:spAutoFit/>
          </a:bodyPr>
          <a:lstStyle/>
          <a:p>
            <a:pPr lvl="0">
              <a:defRPr/>
            </a:pPr>
            <a:r>
              <a:rPr lang="en-US" sz="2400" dirty="0">
                <a:ln w="3175">
                  <a:noFill/>
                </a:ln>
                <a:latin typeface="Segoe UI" charset="0"/>
                <a:ea typeface="Segoe UI" charset="0"/>
                <a:cs typeface="Segoe UI" charset="0"/>
              </a:rPr>
              <a:t>Azure Data Factory</a:t>
            </a:r>
          </a:p>
          <a:p>
            <a:pPr lvl="0">
              <a:defRPr/>
            </a:pPr>
            <a:r>
              <a:rPr lang="en-US" sz="2400" dirty="0">
                <a:ln w="3175">
                  <a:noFill/>
                </a:ln>
                <a:latin typeface="Segoe UI" charset="0"/>
                <a:ea typeface="Segoe UI" charset="0"/>
                <a:cs typeface="Segoe UI" charset="0"/>
              </a:rPr>
              <a:t>Azure SQL DB</a:t>
            </a:r>
          </a:p>
          <a:p>
            <a:pPr lvl="0">
              <a:defRPr/>
            </a:pPr>
            <a:r>
              <a:rPr lang="en-US" sz="2400" dirty="0">
                <a:ln w="3175">
                  <a:noFill/>
                </a:ln>
                <a:latin typeface="Segoe UI" charset="0"/>
                <a:ea typeface="Segoe UI" charset="0"/>
                <a:cs typeface="Segoe UI" charset="0"/>
              </a:rPr>
              <a:t>Power BI dashboards</a:t>
            </a:r>
          </a:p>
        </p:txBody>
      </p:sp>
      <p:sp>
        <p:nvSpPr>
          <p:cNvPr id="12" name="Rectangle 11"/>
          <p:cNvSpPr/>
          <p:nvPr/>
        </p:nvSpPr>
        <p:spPr>
          <a:xfrm>
            <a:off x="0" y="2706233"/>
            <a:ext cx="6335486" cy="2241324"/>
          </a:xfrm>
          <a:prstGeom prst="rect">
            <a:avLst/>
          </a:prstGeom>
          <a:solidFill>
            <a:srgbClr val="0086AD">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38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4"/>
          <p:cNvSpPr txBox="1">
            <a:spLocks/>
          </p:cNvSpPr>
          <p:nvPr/>
        </p:nvSpPr>
        <p:spPr>
          <a:xfrm>
            <a:off x="1007280" y="2949873"/>
            <a:ext cx="5328206" cy="11818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spc="0" dirty="0">
                <a:solidFill>
                  <a:schemeClr val="bg1"/>
                </a:solidFill>
                <a:latin typeface="Segoe UI Light" charset="0"/>
                <a:ea typeface="Segoe UI Light" charset="0"/>
                <a:cs typeface="Segoe UI Light" charset="0"/>
              </a:rPr>
              <a:t>Manage performance and measure success</a:t>
            </a:r>
          </a:p>
        </p:txBody>
      </p:sp>
      <p:pic>
        <p:nvPicPr>
          <p:cNvPr id="14" name="Picture 13">
            <a:extLst>
              <a:ext uri="{FF2B5EF4-FFF2-40B4-BE49-F238E27FC236}">
                <a16:creationId xmlns:a16="http://schemas.microsoft.com/office/drawing/2014/main" id="{E8E7CAB9-5004-4E31-B7FB-BDA039DED6B2}"/>
              </a:ext>
            </a:extLst>
          </p:cNvPr>
          <p:cNvPicPr>
            <a:picLocks noChangeAspect="1"/>
          </p:cNvPicPr>
          <p:nvPr/>
        </p:nvPicPr>
        <p:blipFill>
          <a:blip r:embed="rId5"/>
          <a:stretch>
            <a:fillRect/>
          </a:stretch>
        </p:blipFill>
        <p:spPr>
          <a:xfrm>
            <a:off x="215799" y="2949873"/>
            <a:ext cx="888873" cy="888873"/>
          </a:xfrm>
          <a:prstGeom prst="rect">
            <a:avLst/>
          </a:prstGeom>
        </p:spPr>
      </p:pic>
    </p:spTree>
    <p:extLst>
      <p:ext uri="{BB962C8B-B14F-4D97-AF65-F5344CB8AC3E}">
        <p14:creationId xmlns:p14="http://schemas.microsoft.com/office/powerpoint/2010/main" val="397022903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t="14046" r="14046"/>
          <a:stretch/>
        </p:blipFill>
        <p:spPr>
          <a:xfrm flipH="1">
            <a:off x="-1" y="0"/>
            <a:ext cx="12436475" cy="6994526"/>
          </a:xfrm>
          <a:prstGeom prst="rect">
            <a:avLst/>
          </a:prstGeom>
        </p:spPr>
      </p:pic>
      <p:sp>
        <p:nvSpPr>
          <p:cNvPr id="17" name="Rectangle 16"/>
          <p:cNvSpPr/>
          <p:nvPr/>
        </p:nvSpPr>
        <p:spPr>
          <a:xfrm>
            <a:off x="6013380" y="-12930"/>
            <a:ext cx="6423095" cy="7007455"/>
          </a:xfrm>
          <a:prstGeom prst="rect">
            <a:avLst/>
          </a:prstGeom>
          <a:solidFill>
            <a:srgbClr val="0078D7">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38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6744616" y="3056688"/>
            <a:ext cx="5821170" cy="1419484"/>
          </a:xfrm>
          <a:prstGeom prst="rect">
            <a:avLst/>
          </a:prstGeom>
        </p:spPr>
        <p:txBody>
          <a:bodyPr vert="horz" wrap="square" lIns="93278" tIns="93278" rIns="93278" bIns="93278" rtlCol="0" anchor="t">
            <a:spAutoFit/>
          </a:bodyPr>
          <a:lstStyle/>
          <a:p>
            <a:pPr lvl="0"/>
            <a:r>
              <a:rPr lang="en-US" sz="4000" dirty="0">
                <a:solidFill>
                  <a:prstClr val="white"/>
                </a:solidFill>
                <a:latin typeface="Segoe UI Light" charset="0"/>
                <a:ea typeface="Segoe UI Light" charset="0"/>
                <a:cs typeface="Segoe UI Light" charset="0"/>
              </a:rPr>
              <a:t>Improving Student outcomes – A Recap</a:t>
            </a:r>
            <a:endParaRPr lang="en-US" sz="4000" b="1" dirty="0">
              <a:solidFill>
                <a:prstClr val="white"/>
              </a:solidFill>
              <a:latin typeface="Segoe UI Semibold" charset="0"/>
              <a:ea typeface="Segoe UI Semibold" charset="0"/>
              <a:cs typeface="Segoe UI Semibold" charset="0"/>
            </a:endParaRPr>
          </a:p>
        </p:txBody>
      </p:sp>
    </p:spTree>
    <p:extLst>
      <p:ext uri="{BB962C8B-B14F-4D97-AF65-F5344CB8AC3E}">
        <p14:creationId xmlns:p14="http://schemas.microsoft.com/office/powerpoint/2010/main" val="3455672520"/>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855019" y="853855"/>
            <a:ext cx="3999524" cy="5616922"/>
          </a:xfrm>
          <a:prstGeom prst="rect">
            <a:avLst/>
          </a:prstGeom>
        </p:spPr>
        <p:txBody>
          <a:bodyPr wrap="square">
            <a:spAutoFit/>
          </a:bodyPr>
          <a:lstStyle/>
          <a:p>
            <a:pPr>
              <a:spcAft>
                <a:spcPts val="3000"/>
              </a:spcAft>
            </a:pPr>
            <a:r>
              <a:rPr lang="en-US" kern="0" dirty="0">
                <a:latin typeface="Segoe UI Light" charset="0"/>
                <a:ea typeface="Segoe UI Light" charset="0"/>
                <a:cs typeface="Segoe UI Light" charset="0"/>
              </a:rPr>
              <a:t>Keep track of students’ progress with  continuously monitoring</a:t>
            </a:r>
          </a:p>
          <a:p>
            <a:pPr>
              <a:spcAft>
                <a:spcPts val="3000"/>
              </a:spcAft>
            </a:pPr>
            <a:r>
              <a:rPr lang="en-US" kern="0" dirty="0">
                <a:latin typeface="Segoe UI Light" charset="0"/>
                <a:ea typeface="Segoe UI Light" charset="0"/>
                <a:cs typeface="Segoe UI Light" charset="0"/>
              </a:rPr>
              <a:t>Determine which concepts a </a:t>
            </a:r>
            <a:br>
              <a:rPr lang="en-US" kern="0" dirty="0">
                <a:latin typeface="Segoe UI Light" charset="0"/>
                <a:ea typeface="Segoe UI Light" charset="0"/>
                <a:cs typeface="Segoe UI Light" charset="0"/>
              </a:rPr>
            </a:br>
            <a:r>
              <a:rPr lang="en-US" kern="0" dirty="0">
                <a:latin typeface="Segoe UI Light" charset="0"/>
                <a:ea typeface="Segoe UI Light" charset="0"/>
                <a:cs typeface="Segoe UI Light" charset="0"/>
              </a:rPr>
              <a:t>student has mastered and which </a:t>
            </a:r>
            <a:br>
              <a:rPr lang="en-US" kern="0" dirty="0">
                <a:latin typeface="Segoe UI Light" charset="0"/>
                <a:ea typeface="Segoe UI Light" charset="0"/>
                <a:cs typeface="Segoe UI Light" charset="0"/>
              </a:rPr>
            </a:br>
            <a:r>
              <a:rPr lang="en-US" kern="0" dirty="0">
                <a:latin typeface="Segoe UI Light" charset="0"/>
                <a:ea typeface="Segoe UI Light" charset="0"/>
                <a:cs typeface="Segoe UI Light" charset="0"/>
              </a:rPr>
              <a:t>they struggle with</a:t>
            </a:r>
          </a:p>
          <a:p>
            <a:pPr>
              <a:spcAft>
                <a:spcPts val="3000"/>
              </a:spcAft>
            </a:pPr>
            <a:r>
              <a:rPr lang="en-US" kern="0" dirty="0">
                <a:latin typeface="Segoe UI Light" charset="0"/>
                <a:ea typeface="Segoe UI Light" charset="0"/>
                <a:cs typeface="Segoe UI Light" charset="0"/>
              </a:rPr>
              <a:t>Counselors can use this data in one-on-one discussions and agree on goals for improvement</a:t>
            </a:r>
          </a:p>
          <a:p>
            <a:pPr>
              <a:spcAft>
                <a:spcPts val="3000"/>
              </a:spcAft>
            </a:pPr>
            <a:r>
              <a:rPr lang="en-US" kern="0" dirty="0">
                <a:latin typeface="Segoe UI Light" charset="0"/>
                <a:ea typeface="Segoe UI Light" charset="0"/>
                <a:cs typeface="Segoe UI Light" charset="0"/>
              </a:rPr>
              <a:t>Build early prevention activities for </a:t>
            </a:r>
            <a:br>
              <a:rPr lang="en-US" kern="0" dirty="0">
                <a:latin typeface="Segoe UI Light" charset="0"/>
                <a:ea typeface="Segoe UI Light" charset="0"/>
                <a:cs typeface="Segoe UI Light" charset="0"/>
              </a:rPr>
            </a:br>
            <a:r>
              <a:rPr lang="en-US" kern="0" dirty="0">
                <a:latin typeface="Segoe UI Light" charset="0"/>
                <a:ea typeface="Segoe UI Light" charset="0"/>
                <a:cs typeface="Segoe UI Light" charset="0"/>
              </a:rPr>
              <a:t>at-risk students</a:t>
            </a:r>
          </a:p>
          <a:p>
            <a:pPr>
              <a:spcAft>
                <a:spcPts val="3000"/>
              </a:spcAft>
            </a:pPr>
            <a:r>
              <a:rPr lang="en-US" kern="0" dirty="0">
                <a:latin typeface="Segoe UI Light" charset="0"/>
                <a:ea typeface="Segoe UI Light" charset="0"/>
                <a:cs typeface="Segoe UI Light" charset="0"/>
              </a:rPr>
              <a:t>Provide counseling to students based on projections</a:t>
            </a:r>
            <a:endParaRPr lang="en-US" dirty="0">
              <a:latin typeface="Segoe UI Light" charset="0"/>
              <a:ea typeface="Segoe UI Light" charset="0"/>
              <a:cs typeface="Segoe UI Light" charset="0"/>
            </a:endParaRPr>
          </a:p>
          <a:p>
            <a:pPr>
              <a:spcAft>
                <a:spcPts val="3000"/>
              </a:spcAft>
            </a:pPr>
            <a:endParaRPr lang="en-US" dirty="0">
              <a:solidFill>
                <a:schemeClr val="bg1"/>
              </a:solidFill>
              <a:latin typeface="Segoe UI Light" charset="0"/>
              <a:ea typeface="Segoe UI Light" charset="0"/>
              <a:cs typeface="Segoe UI Light" charset="0"/>
            </a:endParaRPr>
          </a:p>
        </p:txBody>
      </p:sp>
      <p:sp>
        <p:nvSpPr>
          <p:cNvPr id="18" name="Title 4"/>
          <p:cNvSpPr txBox="1">
            <a:spLocks/>
          </p:cNvSpPr>
          <p:nvPr/>
        </p:nvSpPr>
        <p:spPr>
          <a:xfrm>
            <a:off x="648052" y="2949873"/>
            <a:ext cx="5997677" cy="11818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spc="0" dirty="0">
                <a:solidFill>
                  <a:schemeClr val="tx1"/>
                </a:solidFill>
                <a:latin typeface="Segoe UI Light" charset="0"/>
                <a:ea typeface="Segoe UI Light" charset="0"/>
                <a:cs typeface="Segoe UI Light" charset="0"/>
              </a:rPr>
              <a:t>Manage performance and measure success</a:t>
            </a:r>
          </a:p>
        </p:txBody>
      </p:sp>
      <p:pic>
        <p:nvPicPr>
          <p:cNvPr id="5" name="Picture 4"/>
          <p:cNvPicPr>
            <a:picLocks noChangeAspect="1"/>
          </p:cNvPicPr>
          <p:nvPr/>
        </p:nvPicPr>
        <p:blipFill>
          <a:blip r:embed="rId3"/>
          <a:stretch>
            <a:fillRect/>
          </a:stretch>
        </p:blipFill>
        <p:spPr>
          <a:xfrm>
            <a:off x="7282059" y="895915"/>
            <a:ext cx="482600" cy="469900"/>
          </a:xfrm>
          <a:prstGeom prst="rect">
            <a:avLst/>
          </a:prstGeom>
        </p:spPr>
      </p:pic>
      <p:pic>
        <p:nvPicPr>
          <p:cNvPr id="13" name="Picture 12">
            <a:extLst>
              <a:ext uri="{FF2B5EF4-FFF2-40B4-BE49-F238E27FC236}">
                <a16:creationId xmlns:a16="http://schemas.microsoft.com/office/drawing/2014/main" id="{777FF840-A78F-4EAB-9237-1752C40D1744}"/>
              </a:ext>
            </a:extLst>
          </p:cNvPr>
          <p:cNvPicPr>
            <a:picLocks noChangeAspect="1"/>
          </p:cNvPicPr>
          <p:nvPr/>
        </p:nvPicPr>
        <p:blipFill>
          <a:blip r:embed="rId4">
            <a:duotone>
              <a:prstClr val="black"/>
              <a:schemeClr val="accent2">
                <a:tint val="45000"/>
                <a:satMod val="400000"/>
              </a:schemeClr>
            </a:duotone>
          </a:blip>
          <a:stretch>
            <a:fillRect/>
          </a:stretch>
        </p:blipFill>
        <p:spPr>
          <a:xfrm>
            <a:off x="468438" y="1365815"/>
            <a:ext cx="1474662" cy="1474662"/>
          </a:xfrm>
          <a:prstGeom prst="rect">
            <a:avLst/>
          </a:prstGeom>
        </p:spPr>
      </p:pic>
      <p:pic>
        <p:nvPicPr>
          <p:cNvPr id="3" name="Picture 2"/>
          <p:cNvPicPr>
            <a:picLocks noChangeAspect="1"/>
          </p:cNvPicPr>
          <p:nvPr/>
        </p:nvPicPr>
        <p:blipFill>
          <a:blip r:embed="rId5"/>
          <a:stretch>
            <a:fillRect/>
          </a:stretch>
        </p:blipFill>
        <p:spPr>
          <a:xfrm>
            <a:off x="7288409" y="1791830"/>
            <a:ext cx="469900" cy="469900"/>
          </a:xfrm>
          <a:prstGeom prst="rect">
            <a:avLst/>
          </a:prstGeom>
        </p:spPr>
      </p:pic>
      <p:pic>
        <p:nvPicPr>
          <p:cNvPr id="6" name="Picture 5"/>
          <p:cNvPicPr>
            <a:picLocks noChangeAspect="1"/>
          </p:cNvPicPr>
          <p:nvPr/>
        </p:nvPicPr>
        <p:blipFill>
          <a:blip r:embed="rId6"/>
          <a:stretch>
            <a:fillRect/>
          </a:stretch>
        </p:blipFill>
        <p:spPr>
          <a:xfrm>
            <a:off x="7288409" y="3006809"/>
            <a:ext cx="469900" cy="469900"/>
          </a:xfrm>
          <a:prstGeom prst="rect">
            <a:avLst/>
          </a:prstGeom>
        </p:spPr>
      </p:pic>
      <p:pic>
        <p:nvPicPr>
          <p:cNvPr id="12" name="Picture 11">
            <a:extLst>
              <a:ext uri="{FF2B5EF4-FFF2-40B4-BE49-F238E27FC236}">
                <a16:creationId xmlns:a16="http://schemas.microsoft.com/office/drawing/2014/main" id="{288DF503-8605-49F8-AD42-A57365627C2E}"/>
              </a:ext>
            </a:extLst>
          </p:cNvPr>
          <p:cNvPicPr>
            <a:picLocks noChangeAspect="1"/>
          </p:cNvPicPr>
          <p:nvPr/>
        </p:nvPicPr>
        <p:blipFill>
          <a:blip r:embed="rId7"/>
          <a:stretch>
            <a:fillRect/>
          </a:stretch>
        </p:blipFill>
        <p:spPr>
          <a:xfrm>
            <a:off x="7263009" y="4221788"/>
            <a:ext cx="482600" cy="482600"/>
          </a:xfrm>
          <a:prstGeom prst="rect">
            <a:avLst/>
          </a:prstGeom>
        </p:spPr>
      </p:pic>
      <p:pic>
        <p:nvPicPr>
          <p:cNvPr id="14" name="Picture 13">
            <a:extLst>
              <a:ext uri="{FF2B5EF4-FFF2-40B4-BE49-F238E27FC236}">
                <a16:creationId xmlns:a16="http://schemas.microsoft.com/office/drawing/2014/main" id="{E694998F-D786-46A5-AF60-C8297D3730A6}"/>
              </a:ext>
            </a:extLst>
          </p:cNvPr>
          <p:cNvPicPr>
            <a:picLocks noChangeAspect="1"/>
          </p:cNvPicPr>
          <p:nvPr/>
        </p:nvPicPr>
        <p:blipFill>
          <a:blip r:embed="rId8"/>
          <a:stretch>
            <a:fillRect/>
          </a:stretch>
        </p:blipFill>
        <p:spPr>
          <a:xfrm>
            <a:off x="7288409" y="5161453"/>
            <a:ext cx="469900" cy="469900"/>
          </a:xfrm>
          <a:prstGeom prst="rect">
            <a:avLst/>
          </a:prstGeom>
        </p:spPr>
      </p:pic>
    </p:spTree>
    <p:extLst>
      <p:ext uri="{BB962C8B-B14F-4D97-AF65-F5344CB8AC3E}">
        <p14:creationId xmlns:p14="http://schemas.microsoft.com/office/powerpoint/2010/main" val="113703402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A7AC2D-4088-4D1E-92B1-E88134786EB8}"/>
              </a:ext>
            </a:extLst>
          </p:cNvPr>
          <p:cNvPicPr>
            <a:picLocks noChangeAspect="1"/>
          </p:cNvPicPr>
          <p:nvPr/>
        </p:nvPicPr>
        <p:blipFill>
          <a:blip r:embed="rId2"/>
          <a:stretch>
            <a:fillRect/>
          </a:stretch>
        </p:blipFill>
        <p:spPr>
          <a:xfrm>
            <a:off x="1939636" y="1450258"/>
            <a:ext cx="7239000" cy="2114550"/>
          </a:xfrm>
          <a:prstGeom prst="rect">
            <a:avLst/>
          </a:prstGeom>
        </p:spPr>
      </p:pic>
      <p:sp>
        <p:nvSpPr>
          <p:cNvPr id="3" name="TextBox 2">
            <a:extLst>
              <a:ext uri="{FF2B5EF4-FFF2-40B4-BE49-F238E27FC236}">
                <a16:creationId xmlns:a16="http://schemas.microsoft.com/office/drawing/2014/main" id="{8C09C7F1-3762-4C6B-A38E-0A3B25F307F4}"/>
              </a:ext>
            </a:extLst>
          </p:cNvPr>
          <p:cNvSpPr txBox="1"/>
          <p:nvPr/>
        </p:nvSpPr>
        <p:spPr>
          <a:xfrm>
            <a:off x="866342" y="3241964"/>
            <a:ext cx="11249890" cy="1945148"/>
          </a:xfrm>
          <a:prstGeom prst="rect">
            <a:avLst/>
          </a:prstGeom>
          <a:solidFill>
            <a:srgbClr val="0071BF"/>
          </a:solid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Azure Machine Learning (Azure ML) is a cloud predictive analytics service that makes it possible to quickly create and deploy predictive models as analytics solutions.</a:t>
            </a:r>
          </a:p>
          <a:p>
            <a:pPr marL="342900" indent="-342900">
              <a:lnSpc>
                <a:spcPct val="90000"/>
              </a:lnSpc>
              <a:spcAft>
                <a:spcPts val="600"/>
              </a:spcAft>
              <a:buFont typeface="Arial" panose="020B0604020202020204" pitchFamily="34" charset="0"/>
              <a:buChar char="•"/>
            </a:pPr>
            <a:endParaRPr lang="en-US" dirty="0">
              <a:solidFill>
                <a:schemeClr val="bg1"/>
              </a:solidFill>
            </a:endParaRPr>
          </a:p>
          <a:p>
            <a:pPr marL="342900" indent="-342900">
              <a:lnSpc>
                <a:spcPct val="90000"/>
              </a:lnSpc>
              <a:spcAft>
                <a:spcPts val="600"/>
              </a:spcAft>
              <a:buFont typeface="Arial" panose="020B0604020202020204" pitchFamily="34" charset="0"/>
              <a:buChar char="•"/>
            </a:pPr>
            <a:r>
              <a:rPr lang="en-US" dirty="0">
                <a:solidFill>
                  <a:schemeClr val="bg1"/>
                </a:solidFill>
              </a:rPr>
              <a:t>You can work from a ready-to-use library of algorithms, use them to create models on an internet-connected PC, and deploy your predictive solution quickly. Start from ready-to-use examples and solutions in the Cortana Intelligence Gallery.</a:t>
            </a:r>
          </a:p>
        </p:txBody>
      </p:sp>
      <p:sp>
        <p:nvSpPr>
          <p:cNvPr id="4" name="Title 1">
            <a:extLst>
              <a:ext uri="{FF2B5EF4-FFF2-40B4-BE49-F238E27FC236}">
                <a16:creationId xmlns:a16="http://schemas.microsoft.com/office/drawing/2014/main" id="{E25E2D21-E198-4977-BCD2-11717E756779}"/>
              </a:ext>
            </a:extLst>
          </p:cNvPr>
          <p:cNvSpPr txBox="1">
            <a:spLocks/>
          </p:cNvSpPr>
          <p:nvPr/>
        </p:nvSpPr>
        <p:spPr>
          <a:xfrm>
            <a:off x="546100" y="192088"/>
            <a:ext cx="11890375"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Predictive Modeling with Azure ML</a:t>
            </a:r>
          </a:p>
        </p:txBody>
      </p:sp>
    </p:spTree>
    <p:extLst>
      <p:ext uri="{BB962C8B-B14F-4D97-AF65-F5344CB8AC3E}">
        <p14:creationId xmlns:p14="http://schemas.microsoft.com/office/powerpoint/2010/main" val="356424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09C7F1-3762-4C6B-A38E-0A3B25F307F4}"/>
              </a:ext>
            </a:extLst>
          </p:cNvPr>
          <p:cNvSpPr txBox="1"/>
          <p:nvPr/>
        </p:nvSpPr>
        <p:spPr>
          <a:xfrm>
            <a:off x="7444508" y="1477853"/>
            <a:ext cx="4904510" cy="4668970"/>
          </a:xfrm>
          <a:prstGeom prst="rect">
            <a:avLst/>
          </a:prstGeom>
          <a:solidFill>
            <a:srgbClr val="0071BF"/>
          </a:solid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Azure ML studio also offers several standard templates.</a:t>
            </a:r>
          </a:p>
          <a:p>
            <a:pPr marL="342900" indent="-342900">
              <a:lnSpc>
                <a:spcPct val="90000"/>
              </a:lnSpc>
              <a:spcAft>
                <a:spcPts val="600"/>
              </a:spcAft>
              <a:buFont typeface="Arial" panose="020B0604020202020204" pitchFamily="34" charset="0"/>
              <a:buChar char="•"/>
            </a:pPr>
            <a:endParaRPr lang="en-US" dirty="0">
              <a:solidFill>
                <a:schemeClr val="bg1"/>
              </a:solidFill>
            </a:endParaRPr>
          </a:p>
          <a:p>
            <a:pPr marL="342900" indent="-342900">
              <a:lnSpc>
                <a:spcPct val="90000"/>
              </a:lnSpc>
              <a:spcAft>
                <a:spcPts val="600"/>
              </a:spcAft>
              <a:buFont typeface="Arial" panose="020B0604020202020204" pitchFamily="34" charset="0"/>
              <a:buChar char="•"/>
            </a:pPr>
            <a:r>
              <a:rPr lang="en-US" dirty="0">
                <a:solidFill>
                  <a:schemeClr val="bg1"/>
                </a:solidFill>
              </a:rPr>
              <a:t>A machine learning template demonstrates common building blocks in building a machine learning solution, starting from data preparation, data processing, feature engineering, model training to model deployment. </a:t>
            </a:r>
          </a:p>
          <a:p>
            <a:pPr marL="342900" indent="-342900">
              <a:lnSpc>
                <a:spcPct val="90000"/>
              </a:lnSpc>
              <a:spcAft>
                <a:spcPts val="600"/>
              </a:spcAft>
              <a:buFont typeface="Arial" panose="020B0604020202020204" pitchFamily="34" charset="0"/>
              <a:buChar char="•"/>
            </a:pPr>
            <a:endParaRPr lang="en-US" dirty="0">
              <a:solidFill>
                <a:schemeClr val="bg1"/>
              </a:solidFill>
            </a:endParaRPr>
          </a:p>
          <a:p>
            <a:pPr marL="342900" indent="-342900">
              <a:lnSpc>
                <a:spcPct val="90000"/>
              </a:lnSpc>
              <a:spcAft>
                <a:spcPts val="600"/>
              </a:spcAft>
              <a:buFont typeface="Arial" panose="020B0604020202020204" pitchFamily="34" charset="0"/>
              <a:buChar char="•"/>
            </a:pPr>
            <a:r>
              <a:rPr lang="en-US" dirty="0">
                <a:solidFill>
                  <a:schemeClr val="bg1"/>
                </a:solidFill>
              </a:rPr>
              <a:t>The goal of the templates is to enable data scientists to quickly build and deploy custom machine learning solutions with Azure Machine Learning platform, and increase their productivity. </a:t>
            </a:r>
          </a:p>
          <a:p>
            <a:pPr marL="342900" indent="-342900">
              <a:lnSpc>
                <a:spcPct val="90000"/>
              </a:lnSpc>
              <a:spcAft>
                <a:spcPts val="600"/>
              </a:spcAft>
              <a:buFont typeface="Arial" panose="020B0604020202020204" pitchFamily="34" charset="0"/>
              <a:buChar char="•"/>
            </a:pPr>
            <a:endParaRPr lang="en-US" dirty="0">
              <a:solidFill>
                <a:schemeClr val="bg1"/>
              </a:solidFill>
            </a:endParaRPr>
          </a:p>
        </p:txBody>
      </p:sp>
      <p:sp>
        <p:nvSpPr>
          <p:cNvPr id="4" name="Title 1">
            <a:extLst>
              <a:ext uri="{FF2B5EF4-FFF2-40B4-BE49-F238E27FC236}">
                <a16:creationId xmlns:a16="http://schemas.microsoft.com/office/drawing/2014/main" id="{E25E2D21-E198-4977-BCD2-11717E756779}"/>
              </a:ext>
            </a:extLst>
          </p:cNvPr>
          <p:cNvSpPr txBox="1">
            <a:spLocks/>
          </p:cNvSpPr>
          <p:nvPr/>
        </p:nvSpPr>
        <p:spPr>
          <a:xfrm>
            <a:off x="546100" y="192088"/>
            <a:ext cx="11890375"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Predictive Modeling with Azure ML</a:t>
            </a:r>
          </a:p>
        </p:txBody>
      </p:sp>
      <p:pic>
        <p:nvPicPr>
          <p:cNvPr id="6" name="Picture 5">
            <a:extLst>
              <a:ext uri="{FF2B5EF4-FFF2-40B4-BE49-F238E27FC236}">
                <a16:creationId xmlns:a16="http://schemas.microsoft.com/office/drawing/2014/main" id="{B6549292-1209-4B61-8DC5-A3608280D2D8}"/>
              </a:ext>
            </a:extLst>
          </p:cNvPr>
          <p:cNvPicPr>
            <a:picLocks noChangeAspect="1"/>
          </p:cNvPicPr>
          <p:nvPr/>
        </p:nvPicPr>
        <p:blipFill>
          <a:blip r:embed="rId2"/>
          <a:stretch>
            <a:fillRect/>
          </a:stretch>
        </p:blipFill>
        <p:spPr>
          <a:xfrm>
            <a:off x="0" y="1678974"/>
            <a:ext cx="7144747" cy="4467849"/>
          </a:xfrm>
          <a:prstGeom prst="rect">
            <a:avLst/>
          </a:prstGeom>
        </p:spPr>
      </p:pic>
    </p:spTree>
    <p:extLst>
      <p:ext uri="{BB962C8B-B14F-4D97-AF65-F5344CB8AC3E}">
        <p14:creationId xmlns:p14="http://schemas.microsoft.com/office/powerpoint/2010/main" val="143420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2260" r="20800" b="10979"/>
          <a:stretch/>
        </p:blipFill>
        <p:spPr>
          <a:xfrm flipH="1">
            <a:off x="0" y="0"/>
            <a:ext cx="12449429" cy="6994525"/>
          </a:xfrm>
          <a:prstGeom prst="rect">
            <a:avLst/>
          </a:prstGeom>
        </p:spPr>
      </p:pic>
      <p:sp>
        <p:nvSpPr>
          <p:cNvPr id="4" name="Rectangle 3"/>
          <p:cNvSpPr/>
          <p:nvPr/>
        </p:nvSpPr>
        <p:spPr>
          <a:xfrm>
            <a:off x="0" y="2685142"/>
            <a:ext cx="4267200" cy="1582057"/>
          </a:xfrm>
          <a:prstGeom prst="rect">
            <a:avLst/>
          </a:prstGeom>
          <a:solidFill>
            <a:srgbClr val="0078D7">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38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4"/>
          <p:cNvSpPr>
            <a:spLocks noGrp="1"/>
          </p:cNvSpPr>
          <p:nvPr>
            <p:ph type="title"/>
          </p:nvPr>
        </p:nvSpPr>
        <p:spPr>
          <a:xfrm>
            <a:off x="648052" y="2906331"/>
            <a:ext cx="11889564" cy="1181862"/>
          </a:xfrm>
        </p:spPr>
        <p:txBody>
          <a:bodyPr/>
          <a:lstStyle/>
          <a:p>
            <a:r>
              <a:rPr lang="en-US" sz="7200" dirty="0">
                <a:solidFill>
                  <a:schemeClr val="bg1"/>
                </a:solidFill>
              </a:rPr>
              <a:t>Closing</a:t>
            </a:r>
          </a:p>
        </p:txBody>
      </p:sp>
    </p:spTree>
    <p:extLst>
      <p:ext uri="{BB962C8B-B14F-4D97-AF65-F5344CB8AC3E}">
        <p14:creationId xmlns:p14="http://schemas.microsoft.com/office/powerpoint/2010/main" val="1661073859"/>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17773" y="2193380"/>
            <a:ext cx="5488765"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a:lstStyle>
          <a:p>
            <a:r>
              <a:rPr lang="en-US" sz="6600" dirty="0">
                <a:solidFill>
                  <a:srgbClr val="0078D7"/>
                </a:solidFill>
              </a:rPr>
              <a:t>Get started</a:t>
            </a:r>
          </a:p>
        </p:txBody>
      </p:sp>
      <p:sp>
        <p:nvSpPr>
          <p:cNvPr id="4" name="TextBox 3"/>
          <p:cNvSpPr txBox="1"/>
          <p:nvPr/>
        </p:nvSpPr>
        <p:spPr>
          <a:xfrm>
            <a:off x="417773" y="3208006"/>
            <a:ext cx="10825191" cy="926407"/>
          </a:xfrm>
          <a:prstGeom prst="rect">
            <a:avLst/>
          </a:prstGeom>
          <a:noFill/>
        </p:spPr>
        <p:txBody>
          <a:bodyPr wrap="square" lIns="182880" tIns="146304" rIns="182880" bIns="146304" rtlCol="0">
            <a:spAutoFit/>
          </a:bodyPr>
          <a:lstStyle/>
          <a:p>
            <a:pPr marL="0" lvl="1">
              <a:lnSpc>
                <a:spcPct val="90000"/>
              </a:lnSpc>
              <a:spcAft>
                <a:spcPts val="600"/>
              </a:spcAft>
            </a:pPr>
            <a:r>
              <a:rPr lang="en-US" sz="2000" dirty="0">
                <a:solidFill>
                  <a:srgbClr val="525252"/>
                </a:solidFill>
                <a:latin typeface="Segoe UI" charset="0"/>
                <a:ea typeface="Segoe UI" charset="0"/>
                <a:cs typeface="Segoe UI" charset="0"/>
              </a:rPr>
              <a:t>Start by getting Office 365 for Education for your school: </a:t>
            </a:r>
          </a:p>
          <a:p>
            <a:pPr marL="0" lvl="1">
              <a:lnSpc>
                <a:spcPct val="90000"/>
              </a:lnSpc>
              <a:spcAft>
                <a:spcPts val="600"/>
              </a:spcAft>
            </a:pPr>
            <a:r>
              <a:rPr lang="en-US" sz="2000" u="sng" dirty="0">
                <a:solidFill>
                  <a:srgbClr val="525252"/>
                </a:solidFill>
                <a:latin typeface="Segoe UI Light" charset="0"/>
                <a:ea typeface="Segoe UI Light" charset="0"/>
                <a:cs typeface="Segoe UI Light" charset="0"/>
                <a:hlinkClick r:id="rId2"/>
              </a:rPr>
              <a:t>https://www.microsoft.com/en-us/education/products/office/default.aspx</a:t>
            </a:r>
            <a:endParaRPr lang="en-US" sz="2000" dirty="0">
              <a:solidFill>
                <a:srgbClr val="525252"/>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860265186"/>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436475" cy="7139354"/>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4983467" y="3306649"/>
            <a:ext cx="2469539" cy="526056"/>
          </a:xfrm>
          <a:prstGeom prst="rect">
            <a:avLst/>
          </a:prstGeom>
        </p:spPr>
      </p:pic>
    </p:spTree>
    <p:extLst>
      <p:ext uri="{BB962C8B-B14F-4D97-AF65-F5344CB8AC3E}">
        <p14:creationId xmlns:p14="http://schemas.microsoft.com/office/powerpoint/2010/main" val="2631849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1395" r="13470" b="5737"/>
          <a:stretch/>
        </p:blipFill>
        <p:spPr>
          <a:xfrm>
            <a:off x="-25648" y="0"/>
            <a:ext cx="12462123" cy="6994525"/>
          </a:xfrm>
          <a:prstGeom prst="rect">
            <a:avLst/>
          </a:prstGeom>
        </p:spPr>
      </p:pic>
      <p:sp>
        <p:nvSpPr>
          <p:cNvPr id="4" name="Title 3">
            <a:extLst>
              <a:ext uri="{FF2B5EF4-FFF2-40B4-BE49-F238E27FC236}">
                <a16:creationId xmlns:a16="http://schemas.microsoft.com/office/drawing/2014/main" id="{117C8249-C873-4173-A91D-0CF8CE755D18}"/>
              </a:ext>
            </a:extLst>
          </p:cNvPr>
          <p:cNvSpPr>
            <a:spLocks noGrp="1"/>
          </p:cNvSpPr>
          <p:nvPr>
            <p:ph type="title"/>
          </p:nvPr>
        </p:nvSpPr>
        <p:spPr>
          <a:xfrm>
            <a:off x="305011" y="980082"/>
            <a:ext cx="6197389" cy="1765713"/>
          </a:xfrm>
          <a:noFill/>
        </p:spPr>
        <p:txBody>
          <a:bodyPr/>
          <a:lstStyle/>
          <a:p>
            <a:r>
              <a:rPr lang="en-US" sz="4000" spc="0" dirty="0">
                <a:solidFill>
                  <a:srgbClr val="001F50"/>
                </a:solidFill>
                <a:latin typeface="Segoe UI Light" charset="0"/>
                <a:ea typeface="Segoe UI Light" charset="0"/>
                <a:cs typeface="Segoe UI Light" charset="0"/>
              </a:rPr>
              <a:t>Today’s statistics should have no place in our children‘s tomorrows </a:t>
            </a:r>
          </a:p>
        </p:txBody>
      </p:sp>
      <p:grpSp>
        <p:nvGrpSpPr>
          <p:cNvPr id="14" name="Group 13">
            <a:extLst>
              <a:ext uri="{FF2B5EF4-FFF2-40B4-BE49-F238E27FC236}">
                <a16:creationId xmlns:a16="http://schemas.microsoft.com/office/drawing/2014/main" id="{CE4BD81C-D285-4670-A49B-8AF57CF322DB}"/>
              </a:ext>
            </a:extLst>
          </p:cNvPr>
          <p:cNvGrpSpPr/>
          <p:nvPr/>
        </p:nvGrpSpPr>
        <p:grpSpPr>
          <a:xfrm>
            <a:off x="246296" y="5102432"/>
            <a:ext cx="4398856" cy="1574880"/>
            <a:chOff x="607352" y="1566459"/>
            <a:chExt cx="4398856" cy="1574879"/>
          </a:xfrm>
        </p:grpSpPr>
        <p:sp>
          <p:nvSpPr>
            <p:cNvPr id="15" name="Rectangle 14">
              <a:extLst>
                <a:ext uri="{FF2B5EF4-FFF2-40B4-BE49-F238E27FC236}">
                  <a16:creationId xmlns:a16="http://schemas.microsoft.com/office/drawing/2014/main" id="{9135600E-32E4-417F-B00B-33679165EDC3}"/>
                </a:ext>
              </a:extLst>
            </p:cNvPr>
            <p:cNvSpPr/>
            <p:nvPr/>
          </p:nvSpPr>
          <p:spPr bwMode="auto">
            <a:xfrm>
              <a:off x="685799" y="1566459"/>
              <a:ext cx="4320409" cy="1574879"/>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48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 name="Group 15">
              <a:extLst>
                <a:ext uri="{FF2B5EF4-FFF2-40B4-BE49-F238E27FC236}">
                  <a16:creationId xmlns:a16="http://schemas.microsoft.com/office/drawing/2014/main" id="{922F9BC5-2A9C-40A8-867A-1CC30B831450}"/>
                </a:ext>
              </a:extLst>
            </p:cNvPr>
            <p:cNvGrpSpPr/>
            <p:nvPr/>
          </p:nvGrpSpPr>
          <p:grpSpPr>
            <a:xfrm>
              <a:off x="607352" y="1673308"/>
              <a:ext cx="4398856" cy="1423791"/>
              <a:chOff x="-764595" y="4513591"/>
              <a:chExt cx="4488240" cy="1452718"/>
            </a:xfrm>
            <a:solidFill>
              <a:schemeClr val="bg2"/>
            </a:solidFill>
          </p:grpSpPr>
          <p:sp>
            <p:nvSpPr>
              <p:cNvPr id="17" name="TextBox 16">
                <a:extLst>
                  <a:ext uri="{FF2B5EF4-FFF2-40B4-BE49-F238E27FC236}">
                    <a16:creationId xmlns:a16="http://schemas.microsoft.com/office/drawing/2014/main" id="{D7FA4693-E302-4BF4-87AF-0E165402165E}"/>
                  </a:ext>
                </a:extLst>
              </p:cNvPr>
              <p:cNvSpPr txBox="1"/>
              <p:nvPr/>
            </p:nvSpPr>
            <p:spPr>
              <a:xfrm>
                <a:off x="-674307" y="4513591"/>
                <a:ext cx="4397952" cy="860718"/>
              </a:xfrm>
              <a:prstGeom prst="rect">
                <a:avLst/>
              </a:prstGeom>
              <a:noFill/>
            </p:spPr>
            <p:txBody>
              <a:bodyPr wrap="square" lIns="179238" tIns="143391" rIns="179238" bIns="143391" rtlCol="0">
                <a:spAutoFit/>
              </a:bodyPr>
              <a:lstStyle/>
              <a:p>
                <a:pPr lvl="0" algn="ctr" defTabSz="912940">
                  <a:lnSpc>
                    <a:spcPct val="90000"/>
                  </a:lnSpc>
                  <a:defRPr/>
                </a:pPr>
                <a:r>
                  <a:rPr lang="en-US" sz="4000" b="1" dirty="0">
                    <a:gradFill>
                      <a:gsLst>
                        <a:gs pos="13274">
                          <a:srgbClr val="FFFFFF"/>
                        </a:gs>
                        <a:gs pos="36000">
                          <a:srgbClr val="FFFFFF"/>
                        </a:gs>
                      </a:gsLst>
                      <a:lin ang="5400000" scaled="0"/>
                    </a:gradFill>
                    <a:latin typeface="Segoe UI Semibold" charset="0"/>
                    <a:ea typeface="Segoe UI Semibold" charset="0"/>
                    <a:cs typeface="Segoe UI Semibold" charset="0"/>
                  </a:rPr>
                  <a:t>40%</a:t>
                </a:r>
                <a:endParaRPr kumimoji="0" lang="en-US" sz="4000" b="1" i="0" u="none" strike="noStrike" kern="1200" cap="none" spc="0" normalizeH="0" baseline="0" noProof="0" dirty="0">
                  <a:ln>
                    <a:noFill/>
                  </a:ln>
                  <a:gradFill>
                    <a:gsLst>
                      <a:gs pos="13274">
                        <a:srgbClr val="FFFFFF"/>
                      </a:gs>
                      <a:gs pos="36000">
                        <a:srgbClr val="FFFFFF"/>
                      </a:gs>
                    </a:gsLst>
                    <a:lin ang="5400000" scaled="0"/>
                  </a:gradFill>
                  <a:effectLst/>
                  <a:uLnTx/>
                  <a:uFillTx/>
                  <a:latin typeface="Segoe UI Semibold" charset="0"/>
                  <a:ea typeface="Segoe UI Semibold" charset="0"/>
                  <a:cs typeface="Segoe UI Semibold" charset="0"/>
                </a:endParaRPr>
              </a:p>
            </p:txBody>
          </p:sp>
          <p:sp>
            <p:nvSpPr>
              <p:cNvPr id="18" name="TextBox 17">
                <a:extLst>
                  <a:ext uri="{FF2B5EF4-FFF2-40B4-BE49-F238E27FC236}">
                    <a16:creationId xmlns:a16="http://schemas.microsoft.com/office/drawing/2014/main" id="{F1C4E8B7-6F9F-4B77-AA3B-4C1D5DC0EE4F}"/>
                  </a:ext>
                </a:extLst>
              </p:cNvPr>
              <p:cNvSpPr txBox="1"/>
              <p:nvPr/>
            </p:nvSpPr>
            <p:spPr>
              <a:xfrm>
                <a:off x="-764595" y="5105591"/>
                <a:ext cx="4382634" cy="860718"/>
              </a:xfrm>
              <a:prstGeom prst="rect">
                <a:avLst/>
              </a:prstGeom>
              <a:noFill/>
            </p:spPr>
            <p:txBody>
              <a:bodyPr wrap="square" lIns="179238" tIns="143391" rIns="0" bIns="143391" rtlCol="0" anchor="ctr">
                <a:spAutoFit/>
              </a:bodyPr>
              <a:lstStyle/>
              <a:p>
                <a:pPr lvl="0" algn="ctr" defTabSz="912940">
                  <a:defRPr/>
                </a:pPr>
                <a:r>
                  <a:rPr lang="en-US" dirty="0">
                    <a:gradFill>
                      <a:gsLst>
                        <a:gs pos="7080">
                          <a:srgbClr val="FFFFFF">
                            <a:lumMod val="95000"/>
                          </a:srgbClr>
                        </a:gs>
                        <a:gs pos="100000">
                          <a:srgbClr val="FFFFFF">
                            <a:lumMod val="95000"/>
                          </a:srgbClr>
                        </a:gs>
                      </a:gsLst>
                      <a:lin ang="5400000" scaled="0"/>
                    </a:gradFill>
                    <a:latin typeface="Segoe UI" charset="0"/>
                    <a:ea typeface="Segoe UI" charset="0"/>
                    <a:cs typeface="Segoe UI" charset="0"/>
                  </a:rPr>
                  <a:t>of students fail</a:t>
                </a:r>
                <a:br>
                  <a:rPr lang="en-US" dirty="0">
                    <a:gradFill>
                      <a:gsLst>
                        <a:gs pos="7080">
                          <a:srgbClr val="FFFFFF">
                            <a:lumMod val="95000"/>
                          </a:srgbClr>
                        </a:gs>
                        <a:gs pos="100000">
                          <a:srgbClr val="FFFFFF">
                            <a:lumMod val="95000"/>
                          </a:srgbClr>
                        </a:gs>
                      </a:gsLst>
                      <a:lin ang="5400000" scaled="0"/>
                    </a:gradFill>
                    <a:latin typeface="Segoe UI" charset="0"/>
                    <a:ea typeface="Segoe UI" charset="0"/>
                    <a:cs typeface="Segoe UI" charset="0"/>
                  </a:rPr>
                </a:br>
                <a:r>
                  <a:rPr lang="en-US" dirty="0">
                    <a:gradFill>
                      <a:gsLst>
                        <a:gs pos="7080">
                          <a:srgbClr val="FFFFFF">
                            <a:lumMod val="95000"/>
                          </a:srgbClr>
                        </a:gs>
                        <a:gs pos="100000">
                          <a:srgbClr val="FFFFFF">
                            <a:lumMod val="95000"/>
                          </a:srgbClr>
                        </a:gs>
                      </a:gsLst>
                      <a:lin ang="5400000" scaled="0"/>
                    </a:gradFill>
                    <a:latin typeface="Segoe UI" charset="0"/>
                    <a:ea typeface="Segoe UI" charset="0"/>
                    <a:cs typeface="Segoe UI" charset="0"/>
                  </a:rPr>
                  <a:t>to graduate on time</a:t>
                </a:r>
              </a:p>
            </p:txBody>
          </p:sp>
        </p:grpSp>
      </p:grpSp>
      <p:grpSp>
        <p:nvGrpSpPr>
          <p:cNvPr id="29" name="Group 28">
            <a:extLst>
              <a:ext uri="{FF2B5EF4-FFF2-40B4-BE49-F238E27FC236}">
                <a16:creationId xmlns:a16="http://schemas.microsoft.com/office/drawing/2014/main" id="{CE4BD81C-D285-4670-A49B-8AF57CF322DB}"/>
              </a:ext>
            </a:extLst>
          </p:cNvPr>
          <p:cNvGrpSpPr/>
          <p:nvPr/>
        </p:nvGrpSpPr>
        <p:grpSpPr>
          <a:xfrm>
            <a:off x="5049004" y="5102430"/>
            <a:ext cx="4320409" cy="1574882"/>
            <a:chOff x="685799" y="1566457"/>
            <a:chExt cx="4320409" cy="1574881"/>
          </a:xfrm>
        </p:grpSpPr>
        <p:sp>
          <p:nvSpPr>
            <p:cNvPr id="30" name="Rectangle 29">
              <a:extLst>
                <a:ext uri="{FF2B5EF4-FFF2-40B4-BE49-F238E27FC236}">
                  <a16:creationId xmlns:a16="http://schemas.microsoft.com/office/drawing/2014/main" id="{9135600E-32E4-417F-B00B-33679165EDC3}"/>
                </a:ext>
              </a:extLst>
            </p:cNvPr>
            <p:cNvSpPr/>
            <p:nvPr/>
          </p:nvSpPr>
          <p:spPr bwMode="auto">
            <a:xfrm>
              <a:off x="685799" y="1566457"/>
              <a:ext cx="4320409" cy="1574881"/>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48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1" name="Group 30">
              <a:extLst>
                <a:ext uri="{FF2B5EF4-FFF2-40B4-BE49-F238E27FC236}">
                  <a16:creationId xmlns:a16="http://schemas.microsoft.com/office/drawing/2014/main" id="{922F9BC5-2A9C-40A8-867A-1CC30B831450}"/>
                </a:ext>
              </a:extLst>
            </p:cNvPr>
            <p:cNvGrpSpPr/>
            <p:nvPr/>
          </p:nvGrpSpPr>
          <p:grpSpPr>
            <a:xfrm>
              <a:off x="695840" y="1673308"/>
              <a:ext cx="4310368" cy="1423790"/>
              <a:chOff x="-674307" y="4513591"/>
              <a:chExt cx="4397952" cy="1452717"/>
            </a:xfrm>
            <a:solidFill>
              <a:schemeClr val="bg2"/>
            </a:solidFill>
          </p:grpSpPr>
          <p:sp>
            <p:nvSpPr>
              <p:cNvPr id="32" name="TextBox 31">
                <a:extLst>
                  <a:ext uri="{FF2B5EF4-FFF2-40B4-BE49-F238E27FC236}">
                    <a16:creationId xmlns:a16="http://schemas.microsoft.com/office/drawing/2014/main" id="{D7FA4693-E302-4BF4-87AF-0E165402165E}"/>
                  </a:ext>
                </a:extLst>
              </p:cNvPr>
              <p:cNvSpPr txBox="1"/>
              <p:nvPr/>
            </p:nvSpPr>
            <p:spPr>
              <a:xfrm>
                <a:off x="-674307" y="4513591"/>
                <a:ext cx="4397952" cy="860718"/>
              </a:xfrm>
              <a:prstGeom prst="rect">
                <a:avLst/>
              </a:prstGeom>
              <a:noFill/>
            </p:spPr>
            <p:txBody>
              <a:bodyPr wrap="square" lIns="179238" tIns="143391" rIns="179238" bIns="143391" rtlCol="0">
                <a:spAutoFit/>
              </a:bodyPr>
              <a:lstStyle/>
              <a:p>
                <a:pPr marL="0" marR="0" lvl="0" indent="0" algn="ctr" defTabSz="912940" rtl="0" eaLnBrk="1" fontAlgn="auto" latinLnBrk="0" hangingPunct="1">
                  <a:lnSpc>
                    <a:spcPct val="90000"/>
                  </a:lnSpc>
                  <a:spcBef>
                    <a:spcPts val="0"/>
                  </a:spcBef>
                  <a:spcAft>
                    <a:spcPts val="0"/>
                  </a:spcAft>
                  <a:buClrTx/>
                  <a:buSzTx/>
                  <a:buFontTx/>
                  <a:buNone/>
                  <a:tabLst/>
                  <a:defRPr/>
                </a:pPr>
                <a:r>
                  <a:rPr lang="en-US" sz="4000" b="1" dirty="0">
                    <a:gradFill>
                      <a:gsLst>
                        <a:gs pos="13274">
                          <a:srgbClr val="FFFFFF"/>
                        </a:gs>
                        <a:gs pos="36000">
                          <a:srgbClr val="FFFFFF"/>
                        </a:gs>
                      </a:gsLst>
                      <a:lin ang="5400000" scaled="0"/>
                    </a:gradFill>
                    <a:latin typeface="Segoe UI Semibold" charset="0"/>
                    <a:ea typeface="Segoe UI Semibold" charset="0"/>
                    <a:cs typeface="Segoe UI Semibold" charset="0"/>
                  </a:rPr>
                  <a:t>7</a:t>
                </a:r>
                <a:r>
                  <a:rPr kumimoji="0" lang="en-US" sz="4000" b="1" i="0" u="none" strike="noStrike" kern="1200" cap="none" spc="0" normalizeH="0" baseline="0" noProof="0" dirty="0">
                    <a:ln>
                      <a:noFill/>
                    </a:ln>
                    <a:gradFill>
                      <a:gsLst>
                        <a:gs pos="13274">
                          <a:srgbClr val="FFFFFF"/>
                        </a:gs>
                        <a:gs pos="36000">
                          <a:srgbClr val="FFFFFF"/>
                        </a:gs>
                      </a:gsLst>
                      <a:lin ang="5400000" scaled="0"/>
                    </a:gradFill>
                    <a:effectLst/>
                    <a:uLnTx/>
                    <a:uFillTx/>
                    <a:latin typeface="Segoe UI Semibold" charset="0"/>
                    <a:ea typeface="Segoe UI Semibold" charset="0"/>
                    <a:cs typeface="Segoe UI Semibold" charset="0"/>
                  </a:rPr>
                  <a:t>5%</a:t>
                </a:r>
              </a:p>
            </p:txBody>
          </p:sp>
          <p:sp>
            <p:nvSpPr>
              <p:cNvPr id="33" name="TextBox 32">
                <a:extLst>
                  <a:ext uri="{FF2B5EF4-FFF2-40B4-BE49-F238E27FC236}">
                    <a16:creationId xmlns:a16="http://schemas.microsoft.com/office/drawing/2014/main" id="{F1C4E8B7-6F9F-4B77-AA3B-4C1D5DC0EE4F}"/>
                  </a:ext>
                </a:extLst>
              </p:cNvPr>
              <p:cNvSpPr txBox="1"/>
              <p:nvPr/>
            </p:nvSpPr>
            <p:spPr>
              <a:xfrm>
                <a:off x="-674307" y="5105590"/>
                <a:ext cx="4382634" cy="860718"/>
              </a:xfrm>
              <a:prstGeom prst="rect">
                <a:avLst/>
              </a:prstGeom>
              <a:noFill/>
            </p:spPr>
            <p:txBody>
              <a:bodyPr wrap="square" lIns="179238" tIns="143391" rIns="0" bIns="143391" rtlCol="0" anchor="ctr">
                <a:spAutoFit/>
              </a:bodyPr>
              <a:lstStyle/>
              <a:p>
                <a:pPr lvl="0" algn="ctr" defTabSz="912940">
                  <a:defRPr/>
                </a:pPr>
                <a:r>
                  <a:rPr lang="en-US" dirty="0">
                    <a:gradFill>
                      <a:gsLst>
                        <a:gs pos="7080">
                          <a:srgbClr val="FFFFFF">
                            <a:lumMod val="95000"/>
                          </a:srgbClr>
                        </a:gs>
                        <a:gs pos="100000">
                          <a:srgbClr val="FFFFFF">
                            <a:lumMod val="95000"/>
                          </a:srgbClr>
                        </a:gs>
                      </a:gsLst>
                      <a:lin ang="5400000" scaled="0"/>
                    </a:gradFill>
                    <a:latin typeface="Segoe UI" charset="0"/>
                    <a:ea typeface="Segoe UI" charset="0"/>
                    <a:cs typeface="Segoe UI" charset="0"/>
                  </a:rPr>
                  <a:t>of crimes in the US</a:t>
                </a:r>
              </a:p>
              <a:p>
                <a:pPr lvl="0" algn="ctr" defTabSz="912940">
                  <a:defRPr/>
                </a:pPr>
                <a:r>
                  <a:rPr lang="en-US" dirty="0">
                    <a:gradFill>
                      <a:gsLst>
                        <a:gs pos="7080">
                          <a:srgbClr val="FFFFFF">
                            <a:lumMod val="95000"/>
                          </a:srgbClr>
                        </a:gs>
                        <a:gs pos="100000">
                          <a:srgbClr val="FFFFFF">
                            <a:lumMod val="95000"/>
                          </a:srgbClr>
                        </a:gs>
                      </a:gsLst>
                      <a:lin ang="5400000" scaled="0"/>
                    </a:gradFill>
                    <a:latin typeface="Segoe UI" charset="0"/>
                    <a:ea typeface="Segoe UI" charset="0"/>
                    <a:cs typeface="Segoe UI" charset="0"/>
                  </a:rPr>
                  <a:t>committed by dropouts</a:t>
                </a:r>
              </a:p>
            </p:txBody>
          </p:sp>
        </p:grpSp>
      </p:grpSp>
      <p:grpSp>
        <p:nvGrpSpPr>
          <p:cNvPr id="34" name="Group 33">
            <a:extLst>
              <a:ext uri="{FF2B5EF4-FFF2-40B4-BE49-F238E27FC236}">
                <a16:creationId xmlns:a16="http://schemas.microsoft.com/office/drawing/2014/main" id="{CE4BD81C-D285-4670-A49B-8AF57CF322DB}"/>
              </a:ext>
            </a:extLst>
          </p:cNvPr>
          <p:cNvGrpSpPr/>
          <p:nvPr/>
        </p:nvGrpSpPr>
        <p:grpSpPr>
          <a:xfrm>
            <a:off x="5059045" y="3288213"/>
            <a:ext cx="4320409" cy="1571813"/>
            <a:chOff x="685799" y="1569526"/>
            <a:chExt cx="4320409" cy="1571812"/>
          </a:xfrm>
        </p:grpSpPr>
        <p:sp>
          <p:nvSpPr>
            <p:cNvPr id="35" name="Rectangle 34">
              <a:extLst>
                <a:ext uri="{FF2B5EF4-FFF2-40B4-BE49-F238E27FC236}">
                  <a16:creationId xmlns:a16="http://schemas.microsoft.com/office/drawing/2014/main" id="{9135600E-32E4-417F-B00B-33679165EDC3}"/>
                </a:ext>
              </a:extLst>
            </p:cNvPr>
            <p:cNvSpPr/>
            <p:nvPr/>
          </p:nvSpPr>
          <p:spPr bwMode="auto">
            <a:xfrm>
              <a:off x="685799" y="1569526"/>
              <a:ext cx="4320409" cy="1571812"/>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48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6" name="Group 35">
              <a:extLst>
                <a:ext uri="{FF2B5EF4-FFF2-40B4-BE49-F238E27FC236}">
                  <a16:creationId xmlns:a16="http://schemas.microsoft.com/office/drawing/2014/main" id="{922F9BC5-2A9C-40A8-867A-1CC30B831450}"/>
                </a:ext>
              </a:extLst>
            </p:cNvPr>
            <p:cNvGrpSpPr/>
            <p:nvPr/>
          </p:nvGrpSpPr>
          <p:grpSpPr>
            <a:xfrm>
              <a:off x="695840" y="1673308"/>
              <a:ext cx="4310368" cy="1423791"/>
              <a:chOff x="-674307" y="4513591"/>
              <a:chExt cx="4397952" cy="1452718"/>
            </a:xfrm>
            <a:solidFill>
              <a:schemeClr val="bg2"/>
            </a:solidFill>
          </p:grpSpPr>
          <p:sp>
            <p:nvSpPr>
              <p:cNvPr id="37" name="TextBox 36">
                <a:extLst>
                  <a:ext uri="{FF2B5EF4-FFF2-40B4-BE49-F238E27FC236}">
                    <a16:creationId xmlns:a16="http://schemas.microsoft.com/office/drawing/2014/main" id="{D7FA4693-E302-4BF4-87AF-0E165402165E}"/>
                  </a:ext>
                </a:extLst>
              </p:cNvPr>
              <p:cNvSpPr txBox="1"/>
              <p:nvPr/>
            </p:nvSpPr>
            <p:spPr>
              <a:xfrm>
                <a:off x="-674307" y="4513591"/>
                <a:ext cx="4397952" cy="860718"/>
              </a:xfrm>
              <a:prstGeom prst="rect">
                <a:avLst/>
              </a:prstGeom>
              <a:noFill/>
            </p:spPr>
            <p:txBody>
              <a:bodyPr wrap="square" lIns="179238" tIns="143391" rIns="179238" bIns="143391" rtlCol="0">
                <a:spAutoFit/>
              </a:bodyPr>
              <a:lstStyle/>
              <a:p>
                <a:pPr lvl="0" algn="ctr" defTabSz="912940">
                  <a:lnSpc>
                    <a:spcPct val="90000"/>
                  </a:lnSpc>
                  <a:defRPr/>
                </a:pPr>
                <a:r>
                  <a:rPr lang="en-US" sz="4000" b="1" dirty="0">
                    <a:gradFill>
                      <a:gsLst>
                        <a:gs pos="13274">
                          <a:srgbClr val="FFFFFF"/>
                        </a:gs>
                        <a:gs pos="36000">
                          <a:srgbClr val="FFFFFF"/>
                        </a:gs>
                      </a:gsLst>
                      <a:lin ang="5400000" scaled="0"/>
                    </a:gradFill>
                    <a:latin typeface="Segoe UI Semibold" charset="0"/>
                    <a:ea typeface="Segoe UI Semibold" charset="0"/>
                    <a:cs typeface="Segoe UI Semibold" charset="0"/>
                  </a:rPr>
                  <a:t>$200,000</a:t>
                </a:r>
                <a:endParaRPr kumimoji="0" lang="en-US" sz="4000" b="1" i="0" u="none" strike="noStrike" kern="1200" cap="none" spc="0" normalizeH="0" baseline="0" noProof="0" dirty="0">
                  <a:ln>
                    <a:noFill/>
                  </a:ln>
                  <a:gradFill>
                    <a:gsLst>
                      <a:gs pos="13274">
                        <a:srgbClr val="FFFFFF"/>
                      </a:gs>
                      <a:gs pos="36000">
                        <a:srgbClr val="FFFFFF"/>
                      </a:gs>
                    </a:gsLst>
                    <a:lin ang="5400000" scaled="0"/>
                  </a:gradFill>
                  <a:effectLst/>
                  <a:uLnTx/>
                  <a:uFillTx/>
                  <a:latin typeface="Segoe UI Semibold" charset="0"/>
                  <a:ea typeface="Segoe UI Semibold" charset="0"/>
                  <a:cs typeface="Segoe UI Semibold" charset="0"/>
                </a:endParaRPr>
              </a:p>
            </p:txBody>
          </p:sp>
          <p:sp>
            <p:nvSpPr>
              <p:cNvPr id="38" name="TextBox 37">
                <a:extLst>
                  <a:ext uri="{FF2B5EF4-FFF2-40B4-BE49-F238E27FC236}">
                    <a16:creationId xmlns:a16="http://schemas.microsoft.com/office/drawing/2014/main" id="{F1C4E8B7-6F9F-4B77-AA3B-4C1D5DC0EE4F}"/>
                  </a:ext>
                </a:extLst>
              </p:cNvPr>
              <p:cNvSpPr txBox="1"/>
              <p:nvPr/>
            </p:nvSpPr>
            <p:spPr>
              <a:xfrm>
                <a:off x="-674307" y="5105590"/>
                <a:ext cx="4382634" cy="860719"/>
              </a:xfrm>
              <a:prstGeom prst="rect">
                <a:avLst/>
              </a:prstGeom>
              <a:noFill/>
            </p:spPr>
            <p:txBody>
              <a:bodyPr wrap="square" lIns="179238" tIns="143391" rIns="0" bIns="143391" rtlCol="0" anchor="ctr">
                <a:spAutoFit/>
              </a:bodyPr>
              <a:lstStyle/>
              <a:p>
                <a:pPr lvl="0" algn="ctr" defTabSz="912940">
                  <a:defRPr/>
                </a:pPr>
                <a:r>
                  <a:rPr lang="en-US" dirty="0">
                    <a:gradFill>
                      <a:gsLst>
                        <a:gs pos="7080">
                          <a:srgbClr val="FFFFFF">
                            <a:lumMod val="95000"/>
                          </a:srgbClr>
                        </a:gs>
                        <a:gs pos="100000">
                          <a:srgbClr val="FFFFFF">
                            <a:lumMod val="95000"/>
                          </a:srgbClr>
                        </a:gs>
                      </a:gsLst>
                      <a:lin ang="5400000" scaled="0"/>
                    </a:gradFill>
                    <a:latin typeface="Segoe UI" charset="0"/>
                    <a:ea typeface="Segoe UI" charset="0"/>
                    <a:cs typeface="Segoe UI" charset="0"/>
                  </a:rPr>
                  <a:t>average lifetime earnings unrealized without high school diploma</a:t>
                </a:r>
                <a:endParaRPr kumimoji="0" lang="en-US" sz="1800" b="0" i="0" u="none" strike="noStrike" kern="1200" cap="none" spc="0" normalizeH="0" baseline="0" noProof="0" dirty="0">
                  <a:ln>
                    <a:noFill/>
                  </a:ln>
                  <a:gradFill>
                    <a:gsLst>
                      <a:gs pos="7080">
                        <a:srgbClr val="FFFFFF">
                          <a:lumMod val="95000"/>
                        </a:srgbClr>
                      </a:gs>
                      <a:gs pos="100000">
                        <a:srgbClr val="FFFFFF">
                          <a:lumMod val="95000"/>
                        </a:srgbClr>
                      </a:gs>
                    </a:gsLst>
                    <a:lin ang="5400000" scaled="0"/>
                  </a:gradFill>
                  <a:effectLst/>
                  <a:uLnTx/>
                  <a:uFillTx/>
                  <a:latin typeface="Segoe UI" charset="0"/>
                  <a:ea typeface="Segoe UI" charset="0"/>
                  <a:cs typeface="Segoe UI" charset="0"/>
                </a:endParaRPr>
              </a:p>
            </p:txBody>
          </p:sp>
        </p:grpSp>
      </p:grpSp>
      <p:grpSp>
        <p:nvGrpSpPr>
          <p:cNvPr id="44" name="Group 43">
            <a:extLst>
              <a:ext uri="{FF2B5EF4-FFF2-40B4-BE49-F238E27FC236}">
                <a16:creationId xmlns:a16="http://schemas.microsoft.com/office/drawing/2014/main" id="{CE4BD81C-D285-4670-A49B-8AF57CF322DB}"/>
              </a:ext>
            </a:extLst>
          </p:cNvPr>
          <p:cNvGrpSpPr/>
          <p:nvPr/>
        </p:nvGrpSpPr>
        <p:grpSpPr>
          <a:xfrm>
            <a:off x="324743" y="3288213"/>
            <a:ext cx="4320409" cy="1571813"/>
            <a:chOff x="685799" y="1569526"/>
            <a:chExt cx="4320409" cy="1571812"/>
          </a:xfrm>
        </p:grpSpPr>
        <p:sp>
          <p:nvSpPr>
            <p:cNvPr id="45" name="Rectangle 44">
              <a:extLst>
                <a:ext uri="{FF2B5EF4-FFF2-40B4-BE49-F238E27FC236}">
                  <a16:creationId xmlns:a16="http://schemas.microsoft.com/office/drawing/2014/main" id="{9135600E-32E4-417F-B00B-33679165EDC3}"/>
                </a:ext>
              </a:extLst>
            </p:cNvPr>
            <p:cNvSpPr/>
            <p:nvPr/>
          </p:nvSpPr>
          <p:spPr bwMode="auto">
            <a:xfrm>
              <a:off x="685799" y="1569526"/>
              <a:ext cx="4320409" cy="1571812"/>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48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6" name="Group 45">
              <a:extLst>
                <a:ext uri="{FF2B5EF4-FFF2-40B4-BE49-F238E27FC236}">
                  <a16:creationId xmlns:a16="http://schemas.microsoft.com/office/drawing/2014/main" id="{922F9BC5-2A9C-40A8-867A-1CC30B831450}"/>
                </a:ext>
              </a:extLst>
            </p:cNvPr>
            <p:cNvGrpSpPr/>
            <p:nvPr/>
          </p:nvGrpSpPr>
          <p:grpSpPr>
            <a:xfrm>
              <a:off x="695840" y="1673308"/>
              <a:ext cx="4310368" cy="1423790"/>
              <a:chOff x="-674307" y="4513591"/>
              <a:chExt cx="4397952" cy="1452717"/>
            </a:xfrm>
            <a:solidFill>
              <a:schemeClr val="bg2"/>
            </a:solidFill>
          </p:grpSpPr>
          <p:sp>
            <p:nvSpPr>
              <p:cNvPr id="47" name="TextBox 46">
                <a:extLst>
                  <a:ext uri="{FF2B5EF4-FFF2-40B4-BE49-F238E27FC236}">
                    <a16:creationId xmlns:a16="http://schemas.microsoft.com/office/drawing/2014/main" id="{D7FA4693-E302-4BF4-87AF-0E165402165E}"/>
                  </a:ext>
                </a:extLst>
              </p:cNvPr>
              <p:cNvSpPr txBox="1"/>
              <p:nvPr/>
            </p:nvSpPr>
            <p:spPr>
              <a:xfrm>
                <a:off x="-674307" y="4513591"/>
                <a:ext cx="4397952" cy="860718"/>
              </a:xfrm>
              <a:prstGeom prst="rect">
                <a:avLst/>
              </a:prstGeom>
              <a:noFill/>
            </p:spPr>
            <p:txBody>
              <a:bodyPr wrap="square" lIns="179238" tIns="143391" rIns="179238" bIns="143391" rtlCol="0">
                <a:spAutoFit/>
              </a:bodyPr>
              <a:lstStyle/>
              <a:p>
                <a:pPr lvl="0" algn="ctr" defTabSz="912940">
                  <a:lnSpc>
                    <a:spcPct val="90000"/>
                  </a:lnSpc>
                  <a:defRPr/>
                </a:pPr>
                <a:r>
                  <a:rPr lang="en-US" sz="4000" b="1" dirty="0">
                    <a:gradFill>
                      <a:gsLst>
                        <a:gs pos="13274">
                          <a:srgbClr val="FFFFFF"/>
                        </a:gs>
                        <a:gs pos="36000">
                          <a:srgbClr val="FFFFFF"/>
                        </a:gs>
                      </a:gsLst>
                      <a:lin ang="5400000" scaled="0"/>
                    </a:gradFill>
                    <a:latin typeface="Segoe UI Semibold" charset="0"/>
                    <a:ea typeface="Segoe UI Semibold" charset="0"/>
                    <a:cs typeface="Segoe UI Semibold" charset="0"/>
                  </a:rPr>
                  <a:t>1.2 million</a:t>
                </a:r>
              </a:p>
            </p:txBody>
          </p:sp>
          <p:sp>
            <p:nvSpPr>
              <p:cNvPr id="48" name="TextBox 47">
                <a:extLst>
                  <a:ext uri="{FF2B5EF4-FFF2-40B4-BE49-F238E27FC236}">
                    <a16:creationId xmlns:a16="http://schemas.microsoft.com/office/drawing/2014/main" id="{F1C4E8B7-6F9F-4B77-AA3B-4C1D5DC0EE4F}"/>
                  </a:ext>
                </a:extLst>
              </p:cNvPr>
              <p:cNvSpPr txBox="1"/>
              <p:nvPr/>
            </p:nvSpPr>
            <p:spPr>
              <a:xfrm>
                <a:off x="-674307" y="5105590"/>
                <a:ext cx="4382634" cy="860718"/>
              </a:xfrm>
              <a:prstGeom prst="rect">
                <a:avLst/>
              </a:prstGeom>
              <a:noFill/>
            </p:spPr>
            <p:txBody>
              <a:bodyPr wrap="square" lIns="179238" tIns="143391" rIns="0" bIns="143391" rtlCol="0" anchor="ctr">
                <a:spAutoFit/>
              </a:bodyPr>
              <a:lstStyle/>
              <a:p>
                <a:pPr lvl="0" algn="ctr" defTabSz="912940">
                  <a:defRPr/>
                </a:pPr>
                <a:r>
                  <a:rPr lang="en-US" dirty="0">
                    <a:gradFill>
                      <a:gsLst>
                        <a:gs pos="7080">
                          <a:srgbClr val="FFFFFF">
                            <a:lumMod val="95000"/>
                          </a:srgbClr>
                        </a:gs>
                        <a:gs pos="100000">
                          <a:srgbClr val="FFFFFF">
                            <a:lumMod val="95000"/>
                          </a:srgbClr>
                        </a:gs>
                      </a:gsLst>
                      <a:lin ang="5400000" scaled="0"/>
                    </a:gradFill>
                    <a:latin typeface="Segoe UI" charset="0"/>
                    <a:ea typeface="Segoe UI" charset="0"/>
                    <a:cs typeface="Segoe UI" charset="0"/>
                  </a:rPr>
                  <a:t>students drop out of</a:t>
                </a:r>
                <a:br>
                  <a:rPr lang="en-US" dirty="0">
                    <a:gradFill>
                      <a:gsLst>
                        <a:gs pos="7080">
                          <a:srgbClr val="FFFFFF">
                            <a:lumMod val="95000"/>
                          </a:srgbClr>
                        </a:gs>
                        <a:gs pos="100000">
                          <a:srgbClr val="FFFFFF">
                            <a:lumMod val="95000"/>
                          </a:srgbClr>
                        </a:gs>
                      </a:gsLst>
                      <a:lin ang="5400000" scaled="0"/>
                    </a:gradFill>
                    <a:latin typeface="Segoe UI" charset="0"/>
                    <a:ea typeface="Segoe UI" charset="0"/>
                    <a:cs typeface="Segoe UI" charset="0"/>
                  </a:rPr>
                </a:br>
                <a:r>
                  <a:rPr lang="en-US" dirty="0">
                    <a:gradFill>
                      <a:gsLst>
                        <a:gs pos="7080">
                          <a:srgbClr val="FFFFFF">
                            <a:lumMod val="95000"/>
                          </a:srgbClr>
                        </a:gs>
                        <a:gs pos="100000">
                          <a:srgbClr val="FFFFFF">
                            <a:lumMod val="95000"/>
                          </a:srgbClr>
                        </a:gs>
                      </a:gsLst>
                      <a:lin ang="5400000" scaled="0"/>
                    </a:gradFill>
                    <a:latin typeface="Segoe UI" charset="0"/>
                    <a:ea typeface="Segoe UI" charset="0"/>
                    <a:cs typeface="Segoe UI" charset="0"/>
                  </a:rPr>
                  <a:t>high school in the US</a:t>
                </a:r>
                <a:endParaRPr kumimoji="0" lang="en-US" sz="1800" b="0" i="0" u="none" strike="noStrike" kern="1200" cap="none" spc="0" normalizeH="0" baseline="0" noProof="0" dirty="0">
                  <a:ln>
                    <a:noFill/>
                  </a:ln>
                  <a:gradFill>
                    <a:gsLst>
                      <a:gs pos="7080">
                        <a:srgbClr val="FFFFFF">
                          <a:lumMod val="95000"/>
                        </a:srgbClr>
                      </a:gs>
                      <a:gs pos="100000">
                        <a:srgbClr val="FFFFFF">
                          <a:lumMod val="95000"/>
                        </a:srgbClr>
                      </a:gs>
                    </a:gsLst>
                    <a:lin ang="5400000" scaled="0"/>
                  </a:gradFill>
                  <a:effectLst/>
                  <a:uLnTx/>
                  <a:uFillTx/>
                  <a:latin typeface="Segoe UI" charset="0"/>
                  <a:ea typeface="Segoe UI" charset="0"/>
                  <a:cs typeface="Segoe UI" charset="0"/>
                </a:endParaRPr>
              </a:p>
            </p:txBody>
          </p:sp>
        </p:grpSp>
      </p:grpSp>
    </p:spTree>
    <p:extLst>
      <p:ext uri="{BB962C8B-B14F-4D97-AF65-F5344CB8AC3E}">
        <p14:creationId xmlns:p14="http://schemas.microsoft.com/office/powerpoint/2010/main" val="22119400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869403" y="1376217"/>
            <a:ext cx="10239021" cy="1450369"/>
          </a:xfrm>
          <a:prstGeom prst="rect">
            <a:avLst/>
          </a:prstGeom>
          <a:solidFill>
            <a:srgbClr val="00BCF2">
              <a:alpha val="90000"/>
            </a:srgbClr>
          </a:solidFill>
        </p:spPr>
        <p:txBody>
          <a:bodyPr wrap="square" lIns="279767" tIns="0" rIns="0" bIns="0" rtlCol="0" anchor="ctr" anchorCtr="0">
            <a:noAutofit/>
          </a:bodyPr>
          <a:lstStyle/>
          <a:p>
            <a:pPr lvl="0"/>
            <a:r>
              <a:rPr lang="en-US" sz="2400" dirty="0">
                <a:solidFill>
                  <a:schemeClr val="bg1"/>
                </a:solidFill>
                <a:latin typeface="Segoe UI Light" charset="0"/>
                <a:ea typeface="Segoe UI Light" charset="0"/>
                <a:cs typeface="Segoe UI Light" charset="0"/>
              </a:rPr>
              <a:t>40% of students </a:t>
            </a:r>
            <a:r>
              <a:rPr lang="en-US" sz="2400" dirty="0">
                <a:solidFill>
                  <a:schemeClr val="bg1"/>
                </a:solidFill>
                <a:latin typeface="Segoe UI Light" charset="0"/>
                <a:cs typeface="Segoe UI Light" charset="0"/>
              </a:rPr>
              <a:t>seeking bachelor’s degrees do not complete their degree within 6 years</a:t>
            </a:r>
          </a:p>
          <a:p>
            <a:pPr lvl="0">
              <a:lnSpc>
                <a:spcPct val="90000"/>
              </a:lnSpc>
              <a:spcBef>
                <a:spcPct val="0"/>
              </a:spcBef>
              <a:tabLst>
                <a:tab pos="4602644" algn="l"/>
              </a:tabLst>
            </a:pPr>
            <a:r>
              <a:rPr lang="en-US" sz="2400" dirty="0">
                <a:solidFill>
                  <a:schemeClr val="bg1"/>
                </a:solidFill>
                <a:latin typeface="Segoe UI Light" charset="0"/>
                <a:cs typeface="Segoe UI Light" charset="0"/>
              </a:rPr>
              <a:t> </a:t>
            </a:r>
          </a:p>
        </p:txBody>
      </p:sp>
      <p:sp>
        <p:nvSpPr>
          <p:cNvPr id="2" name="Title 1"/>
          <p:cNvSpPr>
            <a:spLocks noGrp="1"/>
          </p:cNvSpPr>
          <p:nvPr>
            <p:ph type="title"/>
          </p:nvPr>
        </p:nvSpPr>
        <p:spPr>
          <a:xfrm>
            <a:off x="124094" y="89550"/>
            <a:ext cx="11332076" cy="849463"/>
          </a:xfrm>
        </p:spPr>
        <p:txBody>
          <a:bodyPr wrap="square">
            <a:spAutoFit/>
          </a:bodyPr>
          <a:lstStyle/>
          <a:p>
            <a:r>
              <a:rPr lang="en-US" dirty="0"/>
              <a:t>US University Dropouts</a:t>
            </a:r>
          </a:p>
        </p:txBody>
      </p:sp>
      <p:sp>
        <p:nvSpPr>
          <p:cNvPr id="59" name="Rectangle 58"/>
          <p:cNvSpPr/>
          <p:nvPr/>
        </p:nvSpPr>
        <p:spPr>
          <a:xfrm>
            <a:off x="622199" y="1015960"/>
            <a:ext cx="1247204" cy="1024128"/>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932111"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77647">
                    <a:srgbClr val="FFFFFF"/>
                  </a:gs>
                  <a:gs pos="52000">
                    <a:srgbClr val="FFFFFF"/>
                  </a:gs>
                </a:gsLst>
                <a:lin ang="5400000" scaled="0"/>
              </a:gradFill>
              <a:effectLst/>
              <a:uLnTx/>
              <a:uFillTx/>
              <a:latin typeface="Segoe UI"/>
              <a:ea typeface="Segoe UI" pitchFamily="34" charset="0"/>
              <a:cs typeface="Segoe UI" pitchFamily="34" charset="0"/>
            </a:endParaRPr>
          </a:p>
        </p:txBody>
      </p:sp>
      <p:pic>
        <p:nvPicPr>
          <p:cNvPr id="34" name="Picture 33">
            <a:extLst>
              <a:ext uri="{FF2B5EF4-FFF2-40B4-BE49-F238E27FC236}">
                <a16:creationId xmlns:a16="http://schemas.microsoft.com/office/drawing/2014/main" id="{777FF840-A78F-4EAB-9237-1752C40D1744}"/>
              </a:ext>
            </a:extLst>
          </p:cNvPr>
          <p:cNvPicPr>
            <a:picLocks noChangeAspect="1"/>
          </p:cNvPicPr>
          <p:nvPr/>
        </p:nvPicPr>
        <p:blipFill>
          <a:blip r:embed="rId3"/>
          <a:stretch>
            <a:fillRect/>
          </a:stretch>
        </p:blipFill>
        <p:spPr>
          <a:xfrm>
            <a:off x="793430" y="1083586"/>
            <a:ext cx="888873" cy="888873"/>
          </a:xfrm>
          <a:prstGeom prst="rect">
            <a:avLst/>
          </a:prstGeom>
        </p:spPr>
      </p:pic>
      <p:sp>
        <p:nvSpPr>
          <p:cNvPr id="36" name="Rectangle 35"/>
          <p:cNvSpPr/>
          <p:nvPr/>
        </p:nvSpPr>
        <p:spPr>
          <a:xfrm>
            <a:off x="622199" y="2965126"/>
            <a:ext cx="1247204" cy="1024128"/>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932111"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77647">
                    <a:srgbClr val="FFFFFF"/>
                  </a:gs>
                  <a:gs pos="52000">
                    <a:srgbClr val="FFFFFF"/>
                  </a:gs>
                </a:gsLst>
                <a:lin ang="5400000" scaled="0"/>
              </a:gradFill>
              <a:effectLst/>
              <a:uLnTx/>
              <a:uFillTx/>
              <a:latin typeface="Segoe UI"/>
              <a:ea typeface="Segoe UI" pitchFamily="34" charset="0"/>
              <a:cs typeface="Segoe UI" pitchFamily="34" charset="0"/>
            </a:endParaRPr>
          </a:p>
        </p:txBody>
      </p:sp>
      <p:sp>
        <p:nvSpPr>
          <p:cNvPr id="38" name="Rectangle 37"/>
          <p:cNvSpPr/>
          <p:nvPr/>
        </p:nvSpPr>
        <p:spPr>
          <a:xfrm>
            <a:off x="622199" y="5038690"/>
            <a:ext cx="1247204" cy="1024128"/>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932111"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77647">
                    <a:srgbClr val="FFFFFF"/>
                  </a:gs>
                  <a:gs pos="52000">
                    <a:srgbClr val="FFFFFF"/>
                  </a:gs>
                </a:gsLst>
                <a:lin ang="5400000" scaled="0"/>
              </a:gradFill>
              <a:effectLst/>
              <a:uLnTx/>
              <a:uFillTx/>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200A8479-8430-4A1A-8843-A89DBE3D75E9}"/>
              </a:ext>
            </a:extLst>
          </p:cNvPr>
          <p:cNvPicPr>
            <a:picLocks noChangeAspect="1"/>
          </p:cNvPicPr>
          <p:nvPr/>
        </p:nvPicPr>
        <p:blipFill>
          <a:blip r:embed="rId4"/>
          <a:stretch>
            <a:fillRect/>
          </a:stretch>
        </p:blipFill>
        <p:spPr>
          <a:xfrm>
            <a:off x="862008" y="3101332"/>
            <a:ext cx="751715" cy="751715"/>
          </a:xfrm>
          <a:prstGeom prst="rect">
            <a:avLst/>
          </a:prstGeom>
        </p:spPr>
      </p:pic>
      <p:pic>
        <p:nvPicPr>
          <p:cNvPr id="40" name="Picture 39">
            <a:extLst>
              <a:ext uri="{FF2B5EF4-FFF2-40B4-BE49-F238E27FC236}">
                <a16:creationId xmlns:a16="http://schemas.microsoft.com/office/drawing/2014/main" id="{B8C3424E-D639-4DE3-8173-F3047BA8216F}"/>
              </a:ext>
            </a:extLst>
          </p:cNvPr>
          <p:cNvPicPr>
            <a:picLocks noChangeAspect="1"/>
          </p:cNvPicPr>
          <p:nvPr/>
        </p:nvPicPr>
        <p:blipFill>
          <a:blip r:embed="rId5"/>
          <a:stretch>
            <a:fillRect/>
          </a:stretch>
        </p:blipFill>
        <p:spPr>
          <a:xfrm>
            <a:off x="935466" y="5252099"/>
            <a:ext cx="643695" cy="643695"/>
          </a:xfrm>
          <a:prstGeom prst="rect">
            <a:avLst/>
          </a:prstGeom>
        </p:spPr>
      </p:pic>
      <p:sp>
        <p:nvSpPr>
          <p:cNvPr id="15" name="Rectangle 14">
            <a:extLst>
              <a:ext uri="{FF2B5EF4-FFF2-40B4-BE49-F238E27FC236}">
                <a16:creationId xmlns:a16="http://schemas.microsoft.com/office/drawing/2014/main" id="{D8101045-275E-4A4C-B727-EDC7CC3348AD}"/>
              </a:ext>
            </a:extLst>
          </p:cNvPr>
          <p:cNvSpPr/>
          <p:nvPr/>
        </p:nvSpPr>
        <p:spPr>
          <a:xfrm>
            <a:off x="1869402" y="5523345"/>
            <a:ext cx="10239021" cy="1450369"/>
          </a:xfrm>
          <a:prstGeom prst="rect">
            <a:avLst/>
          </a:prstGeom>
          <a:solidFill>
            <a:srgbClr val="00BCF2">
              <a:alpha val="90000"/>
            </a:srgbClr>
          </a:solidFill>
        </p:spPr>
        <p:txBody>
          <a:bodyPr wrap="square" lIns="279767" tIns="0" rIns="0" bIns="0" rtlCol="0" anchor="ctr" anchorCtr="0">
            <a:noAutofit/>
          </a:bodyPr>
          <a:lstStyle/>
          <a:p>
            <a:pPr lvl="0"/>
            <a:r>
              <a:rPr lang="en-US" sz="2400" dirty="0">
                <a:solidFill>
                  <a:schemeClr val="bg1"/>
                </a:solidFill>
                <a:latin typeface="Segoe UI Light" charset="0"/>
                <a:ea typeface="Segoe UI Light" charset="0"/>
                <a:cs typeface="Segoe UI Light" charset="0"/>
              </a:rPr>
              <a:t>First year attrition of particular importance, US $9 Billion annually on 30% full time first-year students</a:t>
            </a:r>
            <a:endParaRPr lang="en-US" sz="2400" dirty="0">
              <a:solidFill>
                <a:schemeClr val="bg1"/>
              </a:solidFill>
              <a:latin typeface="Segoe UI Light" charset="0"/>
              <a:cs typeface="Segoe UI Light" charset="0"/>
            </a:endParaRPr>
          </a:p>
        </p:txBody>
      </p:sp>
      <p:sp>
        <p:nvSpPr>
          <p:cNvPr id="16" name="Rectangle 15">
            <a:extLst>
              <a:ext uri="{FF2B5EF4-FFF2-40B4-BE49-F238E27FC236}">
                <a16:creationId xmlns:a16="http://schemas.microsoft.com/office/drawing/2014/main" id="{5E5E1F5C-2299-40E1-B51A-74CC12E90AA7}"/>
              </a:ext>
            </a:extLst>
          </p:cNvPr>
          <p:cNvSpPr/>
          <p:nvPr/>
        </p:nvSpPr>
        <p:spPr>
          <a:xfrm>
            <a:off x="1869402" y="3449781"/>
            <a:ext cx="10239021" cy="1450369"/>
          </a:xfrm>
          <a:prstGeom prst="rect">
            <a:avLst/>
          </a:prstGeom>
          <a:solidFill>
            <a:srgbClr val="00BCF2">
              <a:alpha val="90000"/>
            </a:srgbClr>
          </a:solidFill>
        </p:spPr>
        <p:txBody>
          <a:bodyPr wrap="square" lIns="279767" tIns="0" rIns="0" bIns="0" rtlCol="0" anchor="ctr" anchorCtr="0">
            <a:noAutofit/>
          </a:bodyPr>
          <a:lstStyle/>
          <a:p>
            <a:r>
              <a:rPr lang="en-US" sz="2400" dirty="0">
                <a:solidFill>
                  <a:schemeClr val="bg1"/>
                </a:solidFill>
                <a:latin typeface="Segoe UI Light" charset="0"/>
                <a:cs typeface="Segoe UI Light" charset="0"/>
              </a:rPr>
              <a:t>30% of ﬁrst-year students at US baccalaureate institutions do not return for their second year</a:t>
            </a:r>
          </a:p>
        </p:txBody>
      </p:sp>
    </p:spTree>
    <p:extLst>
      <p:ext uri="{BB962C8B-B14F-4D97-AF65-F5344CB8AC3E}">
        <p14:creationId xmlns:p14="http://schemas.microsoft.com/office/powerpoint/2010/main" val="387896499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8034" b="8034"/>
          <a:stretch/>
        </p:blipFill>
        <p:spPr>
          <a:xfrm>
            <a:off x="-14759" y="16934"/>
            <a:ext cx="12503329" cy="6994526"/>
          </a:xfrm>
          <a:prstGeom prst="rect">
            <a:avLst/>
          </a:prstGeom>
        </p:spPr>
      </p:pic>
      <p:sp>
        <p:nvSpPr>
          <p:cNvPr id="4" name="TextBox 3"/>
          <p:cNvSpPr txBox="1"/>
          <p:nvPr/>
        </p:nvSpPr>
        <p:spPr>
          <a:xfrm>
            <a:off x="4163787" y="617620"/>
            <a:ext cx="7693622" cy="1526572"/>
          </a:xfrm>
          <a:prstGeom prst="rect">
            <a:avLst/>
          </a:prstGeom>
          <a:noFill/>
        </p:spPr>
        <p:txBody>
          <a:bodyPr wrap="square" lIns="182880" tIns="146304" rIns="182880" bIns="146304" rtlCol="0">
            <a:spAutoFit/>
          </a:bodyPr>
          <a:lstStyle/>
          <a:p>
            <a:pPr lvl="0"/>
            <a:r>
              <a:rPr lang="en-US" sz="4000" dirty="0">
                <a:ln w="3175">
                  <a:noFill/>
                </a:ln>
                <a:solidFill>
                  <a:srgbClr val="FFFEFE"/>
                </a:solidFill>
                <a:latin typeface="Segoe UI Light" charset="0"/>
                <a:ea typeface="Segoe UI Light" charset="0"/>
                <a:cs typeface="Segoe UI Light" charset="0"/>
              </a:rPr>
              <a:t>Imagine if you could improve the performance of </a:t>
            </a:r>
            <a:r>
              <a:rPr lang="en-US" sz="4000" b="1" dirty="0">
                <a:ln w="3175">
                  <a:noFill/>
                </a:ln>
                <a:solidFill>
                  <a:srgbClr val="FFFEFE"/>
                </a:solidFill>
                <a:latin typeface="Segoe UI Semibold" charset="0"/>
                <a:ea typeface="Segoe UI Semibold" charset="0"/>
                <a:cs typeface="Segoe UI Semibold" charset="0"/>
              </a:rPr>
              <a:t>all students</a:t>
            </a:r>
            <a:endParaRPr lang="en-US" sz="4000" b="1" dirty="0">
              <a:gradFill>
                <a:gsLst>
                  <a:gs pos="2917">
                    <a:schemeClr val="tx1"/>
                  </a:gs>
                  <a:gs pos="30000">
                    <a:schemeClr val="tx1"/>
                  </a:gs>
                </a:gsLst>
                <a:lin ang="5400000" scaled="0"/>
              </a:gradFill>
              <a:latin typeface="Segoe UI Semibold" charset="0"/>
              <a:ea typeface="Segoe UI Semibold" charset="0"/>
              <a:cs typeface="Segoe UI Semibold" charset="0"/>
            </a:endParaRPr>
          </a:p>
        </p:txBody>
      </p:sp>
    </p:spTree>
    <p:extLst>
      <p:ext uri="{BB962C8B-B14F-4D97-AF65-F5344CB8AC3E}">
        <p14:creationId xmlns:p14="http://schemas.microsoft.com/office/powerpoint/2010/main" val="191970195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t="14046" r="14046"/>
          <a:stretch/>
        </p:blipFill>
        <p:spPr>
          <a:xfrm flipH="1">
            <a:off x="-1" y="0"/>
            <a:ext cx="12436475" cy="6994526"/>
          </a:xfrm>
          <a:prstGeom prst="rect">
            <a:avLst/>
          </a:prstGeom>
        </p:spPr>
      </p:pic>
      <p:sp>
        <p:nvSpPr>
          <p:cNvPr id="17" name="Rectangle 16"/>
          <p:cNvSpPr/>
          <p:nvPr/>
        </p:nvSpPr>
        <p:spPr>
          <a:xfrm>
            <a:off x="6013380" y="-12930"/>
            <a:ext cx="6423095" cy="7007455"/>
          </a:xfrm>
          <a:prstGeom prst="rect">
            <a:avLst/>
          </a:prstGeom>
          <a:solidFill>
            <a:srgbClr val="0078D7">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38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7003234" y="2818206"/>
            <a:ext cx="5821170" cy="2035037"/>
          </a:xfrm>
          <a:prstGeom prst="rect">
            <a:avLst/>
          </a:prstGeom>
        </p:spPr>
        <p:txBody>
          <a:bodyPr vert="horz" wrap="square" lIns="93278" tIns="93278" rIns="93278" bIns="93278" rtlCol="0" anchor="t">
            <a:spAutoFit/>
          </a:bodyPr>
          <a:lstStyle/>
          <a:p>
            <a:pPr lvl="0"/>
            <a:r>
              <a:rPr lang="en-US" sz="4000" dirty="0">
                <a:solidFill>
                  <a:prstClr val="white"/>
                </a:solidFill>
                <a:latin typeface="Segoe UI Light" charset="0"/>
                <a:ea typeface="Segoe UI Light" charset="0"/>
                <a:cs typeface="Segoe UI Light" charset="0"/>
              </a:rPr>
              <a:t>Student Dropout Predictive Analytics Solution</a:t>
            </a:r>
            <a:endParaRPr lang="en-US" sz="4000" b="1" dirty="0">
              <a:solidFill>
                <a:prstClr val="white"/>
              </a:solidFill>
              <a:latin typeface="Segoe UI Semibold" charset="0"/>
              <a:ea typeface="Segoe UI Semibold" charset="0"/>
              <a:cs typeface="Segoe UI Semibold" charset="0"/>
            </a:endParaRPr>
          </a:p>
        </p:txBody>
      </p:sp>
    </p:spTree>
    <p:extLst>
      <p:ext uri="{BB962C8B-B14F-4D97-AF65-F5344CB8AC3E}">
        <p14:creationId xmlns:p14="http://schemas.microsoft.com/office/powerpoint/2010/main" val="3911523639"/>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221565449"/>
              </p:ext>
            </p:extLst>
          </p:nvPr>
        </p:nvGraphicFramePr>
        <p:xfrm>
          <a:off x="594721" y="2353949"/>
          <a:ext cx="11351386" cy="2489580"/>
        </p:xfrm>
        <a:graphic>
          <a:graphicData uri="http://schemas.openxmlformats.org/drawingml/2006/table">
            <a:tbl>
              <a:tblPr bandRow="1">
                <a:tableStyleId>{793D81CF-94F2-401A-BA57-92F5A7B2D0C5}</a:tableStyleId>
              </a:tblPr>
              <a:tblGrid>
                <a:gridCol w="2665929">
                  <a:extLst>
                    <a:ext uri="{9D8B030D-6E8A-4147-A177-3AD203B41FA5}">
                      <a16:colId xmlns:a16="http://schemas.microsoft.com/office/drawing/2014/main" val="2074501073"/>
                    </a:ext>
                  </a:extLst>
                </a:gridCol>
                <a:gridCol w="8685457">
                  <a:extLst>
                    <a:ext uri="{9D8B030D-6E8A-4147-A177-3AD203B41FA5}">
                      <a16:colId xmlns:a16="http://schemas.microsoft.com/office/drawing/2014/main" val="1609527041"/>
                    </a:ext>
                  </a:extLst>
                </a:gridCol>
              </a:tblGrid>
              <a:tr h="528475">
                <a:tc>
                  <a:txBody>
                    <a:bodyPr/>
                    <a:lstStyle/>
                    <a:p>
                      <a:r>
                        <a:rPr lang="en-US" sz="2900" dirty="0"/>
                        <a:t>Scenario</a:t>
                      </a:r>
                    </a:p>
                  </a:txBody>
                  <a:tcPr marL="93260" marR="93260" marT="46630" marB="46630">
                    <a:lnL w="12700" cmpd="sng">
                      <a:noFill/>
                    </a:lnL>
                    <a:lnR>
                      <a:noFill/>
                    </a:lnR>
                    <a:lnT w="12700" cmpd="sng">
                      <a:noFill/>
                    </a:lnT>
                    <a:lnB w="12700" cmpd="sng">
                      <a:noFill/>
                    </a:lnB>
                    <a:lnTlToBr w="12700" cmpd="sng">
                      <a:noFill/>
                      <a:prstDash val="solid"/>
                    </a:lnTlToBr>
                    <a:lnBlToTr w="12700" cmpd="sng">
                      <a:noFill/>
                      <a:prstDash val="solid"/>
                    </a:lnBlToTr>
                    <a:solidFill>
                      <a:srgbClr val="00BCF2"/>
                    </a:solidFill>
                  </a:tcPr>
                </a:tc>
                <a:tc>
                  <a:txBody>
                    <a:bodyPr/>
                    <a:lstStyle/>
                    <a:p>
                      <a:r>
                        <a:rPr lang="en-US" sz="2900" dirty="0">
                          <a:solidFill>
                            <a:schemeClr val="bg1"/>
                          </a:solidFill>
                        </a:rPr>
                        <a:t>Student Performance Analysis</a:t>
                      </a:r>
                    </a:p>
                  </a:txBody>
                  <a:tcPr marL="93260" marR="93260" marT="46630" marB="46630">
                    <a:lnL>
                      <a:noFill/>
                    </a:lnL>
                    <a:lnR w="12700" cmpd="sng">
                      <a:noFill/>
                    </a:lnR>
                    <a:lnT w="12700" cmpd="sng">
                      <a:noFill/>
                    </a:lnT>
                    <a:lnB w="12700" cmpd="sng">
                      <a:noFill/>
                    </a:lnB>
                    <a:lnTlToBr w="12700" cmpd="sng">
                      <a:noFill/>
                      <a:prstDash val="solid"/>
                    </a:lnTlToBr>
                    <a:lnBlToTr w="12700" cmpd="sng">
                      <a:noFill/>
                      <a:prstDash val="solid"/>
                    </a:lnBlToTr>
                    <a:solidFill>
                      <a:srgbClr val="0071BF"/>
                    </a:solidFill>
                  </a:tcPr>
                </a:tc>
                <a:extLst>
                  <a:ext uri="{0D108BD9-81ED-4DB2-BD59-A6C34878D82A}">
                    <a16:rowId xmlns:a16="http://schemas.microsoft.com/office/drawing/2014/main" val="166677144"/>
                  </a:ext>
                </a:extLst>
              </a:tr>
              <a:tr h="963690">
                <a:tc>
                  <a:txBody>
                    <a:bodyPr/>
                    <a:lstStyle/>
                    <a:p>
                      <a:r>
                        <a:rPr lang="en-US" sz="2900" dirty="0"/>
                        <a:t>Description</a:t>
                      </a:r>
                    </a:p>
                  </a:txBody>
                  <a:tcPr marL="93260" marR="93260" marT="46630" marB="46630">
                    <a:lnL w="12700" cmpd="sng">
                      <a:noFill/>
                    </a:lnL>
                    <a:lnR>
                      <a:noFill/>
                    </a:lnR>
                    <a:lnT w="12700" cmpd="sng">
                      <a:noFill/>
                    </a:lnT>
                    <a:lnB w="12700" cmpd="sng">
                      <a:noFill/>
                    </a:lnB>
                    <a:lnTlToBr w="12700" cmpd="sng">
                      <a:noFill/>
                      <a:prstDash val="solid"/>
                    </a:lnTlToBr>
                    <a:lnBlToTr w="12700" cmpd="sng">
                      <a:noFill/>
                      <a:prstDash val="solid"/>
                    </a:lnBlToTr>
                    <a:solidFill>
                      <a:srgbClr val="00BCF2"/>
                    </a:solidFill>
                  </a:tcPr>
                </a:tc>
                <a:tc>
                  <a:txBody>
                    <a:bodyPr/>
                    <a:lstStyle/>
                    <a:p>
                      <a:r>
                        <a:rPr lang="en-US" sz="2900" dirty="0">
                          <a:solidFill>
                            <a:schemeClr val="bg1"/>
                          </a:solidFill>
                        </a:rPr>
                        <a:t>End-to-end life cycle tracking with available student information to facilitate predictive analytics</a:t>
                      </a:r>
                    </a:p>
                  </a:txBody>
                  <a:tcPr marL="93260" marR="93260" marT="46630" marB="46630">
                    <a:lnL>
                      <a:noFill/>
                    </a:lnL>
                    <a:lnR w="12700" cmpd="sng">
                      <a:noFill/>
                    </a:lnR>
                    <a:lnT w="12700" cmpd="sng">
                      <a:noFill/>
                    </a:lnT>
                    <a:lnB w="12700" cmpd="sng">
                      <a:noFill/>
                    </a:lnB>
                    <a:lnTlToBr w="12700" cmpd="sng">
                      <a:noFill/>
                      <a:prstDash val="solid"/>
                    </a:lnTlToBr>
                    <a:lnBlToTr w="12700" cmpd="sng">
                      <a:noFill/>
                      <a:prstDash val="solid"/>
                    </a:lnBlToTr>
                    <a:solidFill>
                      <a:srgbClr val="0071BF"/>
                    </a:solidFill>
                  </a:tcPr>
                </a:tc>
                <a:extLst>
                  <a:ext uri="{0D108BD9-81ED-4DB2-BD59-A6C34878D82A}">
                    <a16:rowId xmlns:a16="http://schemas.microsoft.com/office/drawing/2014/main" val="2910256060"/>
                  </a:ext>
                </a:extLst>
              </a:tr>
              <a:tr h="528475">
                <a:tc>
                  <a:txBody>
                    <a:bodyPr/>
                    <a:lstStyle/>
                    <a:p>
                      <a:r>
                        <a:rPr lang="en-US" sz="2900" dirty="0"/>
                        <a:t>Target Outcome</a:t>
                      </a:r>
                    </a:p>
                  </a:txBody>
                  <a:tcPr marL="93260" marR="93260" marT="46630" marB="46630">
                    <a:lnL w="12700" cmpd="sng">
                      <a:noFill/>
                    </a:lnL>
                    <a:lnR>
                      <a:noFill/>
                    </a:lnR>
                    <a:lnT w="12700" cmpd="sng">
                      <a:noFill/>
                    </a:lnT>
                    <a:lnB w="12700" cmpd="sng">
                      <a:noFill/>
                    </a:lnB>
                    <a:lnTlToBr w="12700" cmpd="sng">
                      <a:noFill/>
                      <a:prstDash val="solid"/>
                    </a:lnTlToBr>
                    <a:lnBlToTr w="12700" cmpd="sng">
                      <a:noFill/>
                      <a:prstDash val="solid"/>
                    </a:lnBlToTr>
                    <a:solidFill>
                      <a:srgbClr val="00BCF2"/>
                    </a:solidFill>
                  </a:tcPr>
                </a:tc>
                <a:tc>
                  <a:txBody>
                    <a:bodyPr/>
                    <a:lstStyle/>
                    <a:p>
                      <a:r>
                        <a:rPr lang="en-US" sz="2900" dirty="0">
                          <a:solidFill>
                            <a:schemeClr val="bg1"/>
                          </a:solidFill>
                        </a:rPr>
                        <a:t>Prevent student drop-outs</a:t>
                      </a:r>
                    </a:p>
                  </a:txBody>
                  <a:tcPr marL="93260" marR="93260" marT="46630" marB="46630">
                    <a:lnL>
                      <a:noFill/>
                    </a:lnL>
                    <a:lnR w="12700" cmpd="sng">
                      <a:noFill/>
                    </a:lnR>
                    <a:lnT w="12700" cmpd="sng">
                      <a:noFill/>
                    </a:lnT>
                    <a:lnB w="12700" cmpd="sng">
                      <a:noFill/>
                    </a:lnB>
                    <a:lnTlToBr w="12700" cmpd="sng">
                      <a:noFill/>
                      <a:prstDash val="solid"/>
                    </a:lnTlToBr>
                    <a:lnBlToTr w="12700" cmpd="sng">
                      <a:noFill/>
                      <a:prstDash val="solid"/>
                    </a:lnBlToTr>
                    <a:solidFill>
                      <a:srgbClr val="0071BF"/>
                    </a:solidFill>
                  </a:tcPr>
                </a:tc>
                <a:extLst>
                  <a:ext uri="{0D108BD9-81ED-4DB2-BD59-A6C34878D82A}">
                    <a16:rowId xmlns:a16="http://schemas.microsoft.com/office/drawing/2014/main" val="246466721"/>
                  </a:ext>
                </a:extLst>
              </a:tr>
            </a:tbl>
          </a:graphicData>
        </a:graphic>
      </p:graphicFrame>
      <p:sp>
        <p:nvSpPr>
          <p:cNvPr id="7" name="Title 1"/>
          <p:cNvSpPr txBox="1">
            <a:spLocks/>
          </p:cNvSpPr>
          <p:nvPr/>
        </p:nvSpPr>
        <p:spPr>
          <a:xfrm>
            <a:off x="1763" y="-4807"/>
            <a:ext cx="11474273" cy="839337"/>
          </a:xfrm>
          <a:prstGeom prst="rect">
            <a:avLst/>
          </a:prstGeom>
          <a:effectLst/>
        </p:spPr>
        <p:txBody>
          <a:bodyPr lIns="326364" tIns="46614" rIns="93231" bIns="46614" anchor="ctr"/>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algn="l" defTabSz="932418">
              <a:lnSpc>
                <a:spcPts val="3570"/>
              </a:lnSpc>
            </a:pPr>
            <a:r>
              <a:rPr lang="en-US" sz="2448" i="0" kern="900" spc="306" dirty="0">
                <a:solidFill>
                  <a:srgbClr val="FBFBFB"/>
                </a:solidFill>
                <a:latin typeface="Segoe UI"/>
              </a:rPr>
              <a:t>Scenario #1: Student Lifecycle and Success Management</a:t>
            </a:r>
          </a:p>
        </p:txBody>
      </p:sp>
      <p:sp>
        <p:nvSpPr>
          <p:cNvPr id="6" name="Title 1">
            <a:extLst>
              <a:ext uri="{FF2B5EF4-FFF2-40B4-BE49-F238E27FC236}">
                <a16:creationId xmlns:a16="http://schemas.microsoft.com/office/drawing/2014/main" id="{65313AFB-BFE4-45E2-B2E8-16102048D11F}"/>
              </a:ext>
            </a:extLst>
          </p:cNvPr>
          <p:cNvSpPr txBox="1">
            <a:spLocks/>
          </p:cNvSpPr>
          <p:nvPr/>
        </p:nvSpPr>
        <p:spPr>
          <a:xfrm>
            <a:off x="124094" y="89550"/>
            <a:ext cx="11332076" cy="849463"/>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Objective</a:t>
            </a:r>
          </a:p>
        </p:txBody>
      </p:sp>
    </p:spTree>
    <p:extLst>
      <p:ext uri="{BB962C8B-B14F-4D97-AF65-F5344CB8AC3E}">
        <p14:creationId xmlns:p14="http://schemas.microsoft.com/office/powerpoint/2010/main" val="2500111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869403" y="2250005"/>
            <a:ext cx="10239021" cy="1009841"/>
          </a:xfrm>
          <a:prstGeom prst="rect">
            <a:avLst/>
          </a:prstGeom>
          <a:solidFill>
            <a:srgbClr val="00BCF2">
              <a:alpha val="90000"/>
            </a:srgbClr>
          </a:solidFill>
        </p:spPr>
        <p:txBody>
          <a:bodyPr wrap="square" lIns="279767" tIns="0" rIns="0" bIns="0" rtlCol="0" anchor="ctr" anchorCtr="0">
            <a:noAutofit/>
          </a:bodyPr>
          <a:lstStyle/>
          <a:p>
            <a:pPr marL="0" marR="0" lvl="0" indent="0" algn="l" defTabSz="932742" rtl="0" eaLnBrk="1" fontAlgn="auto" latinLnBrk="0" hangingPunct="1">
              <a:lnSpc>
                <a:spcPct val="90000"/>
              </a:lnSpc>
              <a:spcBef>
                <a:spcPct val="0"/>
              </a:spcBef>
              <a:spcAft>
                <a:spcPts val="0"/>
              </a:spcAft>
              <a:buClrTx/>
              <a:buSzTx/>
              <a:buFontTx/>
              <a:buNone/>
              <a:tabLst>
                <a:tab pos="4602644" algn="l"/>
              </a:tabLst>
              <a:defRPr/>
            </a:pPr>
            <a:r>
              <a:rPr kumimoji="0" lang="en-US" sz="26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Connect and ingest data from different data silo’s</a:t>
            </a:r>
          </a:p>
        </p:txBody>
      </p:sp>
      <p:sp>
        <p:nvSpPr>
          <p:cNvPr id="27" name="Rectangle 26"/>
          <p:cNvSpPr/>
          <p:nvPr/>
        </p:nvSpPr>
        <p:spPr>
          <a:xfrm>
            <a:off x="1869403" y="3381209"/>
            <a:ext cx="10239022" cy="1024127"/>
          </a:xfrm>
          <a:prstGeom prst="rect">
            <a:avLst/>
          </a:prstGeom>
          <a:solidFill>
            <a:srgbClr val="00BCF2">
              <a:alpha val="90000"/>
            </a:srgbClr>
          </a:solidFill>
        </p:spPr>
        <p:txBody>
          <a:bodyPr wrap="square" lIns="279767" tIns="0" rIns="0" bIns="0" rtlCol="0" anchor="ctr" anchorCtr="0">
            <a:noAutofit/>
          </a:bodyPr>
          <a:lstStyle/>
          <a:p>
            <a:pPr marL="0" marR="0" lvl="0" indent="0" algn="l" defTabSz="932742" rtl="0" eaLnBrk="1" fontAlgn="auto" latinLnBrk="0" hangingPunct="1">
              <a:lnSpc>
                <a:spcPct val="90000"/>
              </a:lnSpc>
              <a:spcBef>
                <a:spcPct val="0"/>
              </a:spcBef>
              <a:spcAft>
                <a:spcPts val="0"/>
              </a:spcAft>
              <a:buClrTx/>
              <a:buSzTx/>
              <a:buFontTx/>
              <a:buNone/>
              <a:tabLst>
                <a:tab pos="4602644" algn="l"/>
              </a:tabLst>
              <a:defRPr/>
            </a:pPr>
            <a:r>
              <a:rPr kumimoji="0" lang="en-US" sz="26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Build reporting systems that identify and predict student performance</a:t>
            </a:r>
          </a:p>
        </p:txBody>
      </p:sp>
      <p:sp>
        <p:nvSpPr>
          <p:cNvPr id="28" name="Rectangle 27"/>
          <p:cNvSpPr/>
          <p:nvPr/>
        </p:nvSpPr>
        <p:spPr>
          <a:xfrm>
            <a:off x="1869403" y="4526696"/>
            <a:ext cx="10239022" cy="1024129"/>
          </a:xfrm>
          <a:prstGeom prst="rect">
            <a:avLst/>
          </a:prstGeom>
          <a:solidFill>
            <a:srgbClr val="00BCF2">
              <a:alpha val="90000"/>
            </a:srgbClr>
          </a:solidFill>
        </p:spPr>
        <p:txBody>
          <a:bodyPr wrap="square" lIns="279767" tIns="0" rIns="0" bIns="0" rtlCol="0" anchor="ctr" anchorCtr="0">
            <a:noAutofit/>
          </a:bodyPr>
          <a:lstStyle/>
          <a:p>
            <a:pPr marL="0" marR="0" lvl="0" indent="0" algn="l" defTabSz="932742" rtl="0" eaLnBrk="1" fontAlgn="auto" latinLnBrk="0" hangingPunct="1">
              <a:lnSpc>
                <a:spcPct val="90000"/>
              </a:lnSpc>
              <a:spcBef>
                <a:spcPct val="0"/>
              </a:spcBef>
              <a:spcAft>
                <a:spcPts val="0"/>
              </a:spcAft>
              <a:buClrTx/>
              <a:buSzTx/>
              <a:buFontTx/>
              <a:buNone/>
              <a:tabLst>
                <a:tab pos="4602644" algn="l"/>
              </a:tabLst>
              <a:defRPr/>
            </a:pPr>
            <a:r>
              <a:rPr kumimoji="0" lang="en-US" sz="26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Manage performance and measure success “continuously”</a:t>
            </a:r>
          </a:p>
        </p:txBody>
      </p:sp>
      <p:sp>
        <p:nvSpPr>
          <p:cNvPr id="2" name="Title 1"/>
          <p:cNvSpPr>
            <a:spLocks noGrp="1"/>
          </p:cNvSpPr>
          <p:nvPr>
            <p:ph type="title"/>
          </p:nvPr>
        </p:nvSpPr>
        <p:spPr>
          <a:xfrm>
            <a:off x="318057" y="346460"/>
            <a:ext cx="11332076" cy="1680460"/>
          </a:xfrm>
        </p:spPr>
        <p:txBody>
          <a:bodyPr wrap="square">
            <a:spAutoFit/>
          </a:bodyPr>
          <a:lstStyle/>
          <a:p>
            <a:r>
              <a:rPr lang="en-US" sz="5400" dirty="0">
                <a:solidFill>
                  <a:srgbClr val="00178F"/>
                </a:solidFill>
              </a:rPr>
              <a:t>Universities can prepare students with </a:t>
            </a:r>
            <a:r>
              <a:rPr lang="en-US" sz="5400" b="1" dirty="0">
                <a:solidFill>
                  <a:srgbClr val="00178F"/>
                </a:solidFill>
                <a:latin typeface="Segoe UI Semibold" charset="0"/>
                <a:ea typeface="Segoe UI Semibold" charset="0"/>
                <a:cs typeface="Segoe UI Semibold" charset="0"/>
              </a:rPr>
              <a:t>Predictive Analytics</a:t>
            </a:r>
          </a:p>
        </p:txBody>
      </p:sp>
      <p:sp>
        <p:nvSpPr>
          <p:cNvPr id="59" name="Rectangle 58"/>
          <p:cNvSpPr/>
          <p:nvPr/>
        </p:nvSpPr>
        <p:spPr>
          <a:xfrm>
            <a:off x="450968" y="4526697"/>
            <a:ext cx="1247204" cy="1024128"/>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932111"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77647">
                    <a:srgbClr val="FFFFFF"/>
                  </a:gs>
                  <a:gs pos="52000">
                    <a:srgbClr val="FFFFFF"/>
                  </a:gs>
                </a:gsLst>
                <a:lin ang="5400000" scaled="0"/>
              </a:gradFill>
              <a:effectLst/>
              <a:uLnTx/>
              <a:uFillTx/>
              <a:latin typeface="Segoe UI"/>
              <a:ea typeface="Segoe UI" pitchFamily="34" charset="0"/>
              <a:cs typeface="Segoe UI" pitchFamily="34" charset="0"/>
            </a:endParaRPr>
          </a:p>
        </p:txBody>
      </p:sp>
      <p:pic>
        <p:nvPicPr>
          <p:cNvPr id="34" name="Picture 33">
            <a:extLst>
              <a:ext uri="{FF2B5EF4-FFF2-40B4-BE49-F238E27FC236}">
                <a16:creationId xmlns:a16="http://schemas.microsoft.com/office/drawing/2014/main" id="{777FF840-A78F-4EAB-9237-1752C40D1744}"/>
              </a:ext>
            </a:extLst>
          </p:cNvPr>
          <p:cNvPicPr>
            <a:picLocks noChangeAspect="1"/>
          </p:cNvPicPr>
          <p:nvPr/>
        </p:nvPicPr>
        <p:blipFill>
          <a:blip r:embed="rId3"/>
          <a:stretch>
            <a:fillRect/>
          </a:stretch>
        </p:blipFill>
        <p:spPr>
          <a:xfrm>
            <a:off x="622199" y="4594323"/>
            <a:ext cx="888873" cy="888873"/>
          </a:xfrm>
          <a:prstGeom prst="rect">
            <a:avLst/>
          </a:prstGeom>
        </p:spPr>
      </p:pic>
      <p:sp>
        <p:nvSpPr>
          <p:cNvPr id="36" name="Rectangle 35"/>
          <p:cNvSpPr/>
          <p:nvPr/>
        </p:nvSpPr>
        <p:spPr>
          <a:xfrm>
            <a:off x="450968" y="3381208"/>
            <a:ext cx="1247204" cy="1024128"/>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932111"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77647">
                    <a:srgbClr val="FFFFFF"/>
                  </a:gs>
                  <a:gs pos="52000">
                    <a:srgbClr val="FFFFFF"/>
                  </a:gs>
                </a:gsLst>
                <a:lin ang="5400000" scaled="0"/>
              </a:gradFill>
              <a:effectLst/>
              <a:uLnTx/>
              <a:uFillTx/>
              <a:latin typeface="Segoe UI"/>
              <a:ea typeface="Segoe UI" pitchFamily="34" charset="0"/>
              <a:cs typeface="Segoe UI" pitchFamily="34" charset="0"/>
            </a:endParaRPr>
          </a:p>
        </p:txBody>
      </p:sp>
      <p:sp>
        <p:nvSpPr>
          <p:cNvPr id="38" name="Rectangle 37"/>
          <p:cNvSpPr/>
          <p:nvPr/>
        </p:nvSpPr>
        <p:spPr>
          <a:xfrm>
            <a:off x="450968" y="2250005"/>
            <a:ext cx="1247204" cy="1024128"/>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932111"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77647">
                    <a:srgbClr val="FFFFFF"/>
                  </a:gs>
                  <a:gs pos="52000">
                    <a:srgbClr val="FFFFFF"/>
                  </a:gs>
                </a:gsLst>
                <a:lin ang="5400000" scaled="0"/>
              </a:gradFill>
              <a:effectLst/>
              <a:uLnTx/>
              <a:uFillTx/>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200A8479-8430-4A1A-8843-A89DBE3D75E9}"/>
              </a:ext>
            </a:extLst>
          </p:cNvPr>
          <p:cNvPicPr>
            <a:picLocks noChangeAspect="1"/>
          </p:cNvPicPr>
          <p:nvPr/>
        </p:nvPicPr>
        <p:blipFill>
          <a:blip r:embed="rId4"/>
          <a:stretch>
            <a:fillRect/>
          </a:stretch>
        </p:blipFill>
        <p:spPr>
          <a:xfrm>
            <a:off x="656215" y="3517414"/>
            <a:ext cx="751715" cy="751715"/>
          </a:xfrm>
          <a:prstGeom prst="rect">
            <a:avLst/>
          </a:prstGeom>
        </p:spPr>
      </p:pic>
      <p:pic>
        <p:nvPicPr>
          <p:cNvPr id="40" name="Picture 39">
            <a:extLst>
              <a:ext uri="{FF2B5EF4-FFF2-40B4-BE49-F238E27FC236}">
                <a16:creationId xmlns:a16="http://schemas.microsoft.com/office/drawing/2014/main" id="{B8C3424E-D639-4DE3-8173-F3047BA8216F}"/>
              </a:ext>
            </a:extLst>
          </p:cNvPr>
          <p:cNvPicPr>
            <a:picLocks noChangeAspect="1"/>
          </p:cNvPicPr>
          <p:nvPr/>
        </p:nvPicPr>
        <p:blipFill>
          <a:blip r:embed="rId5"/>
          <a:stretch>
            <a:fillRect/>
          </a:stretch>
        </p:blipFill>
        <p:spPr>
          <a:xfrm>
            <a:off x="764235" y="2463414"/>
            <a:ext cx="643695" cy="643695"/>
          </a:xfrm>
          <a:prstGeom prst="rect">
            <a:avLst/>
          </a:prstGeom>
        </p:spPr>
      </p:pic>
    </p:spTree>
    <p:extLst>
      <p:ext uri="{BB962C8B-B14F-4D97-AF65-F5344CB8AC3E}">
        <p14:creationId xmlns:p14="http://schemas.microsoft.com/office/powerpoint/2010/main" val="345932460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0340407" y="1364609"/>
            <a:ext cx="1637684" cy="4498702"/>
          </a:xfrm>
          <a:prstGeom prst="rect">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Action</a:t>
            </a:r>
          </a:p>
        </p:txBody>
      </p:sp>
      <p:sp>
        <p:nvSpPr>
          <p:cNvPr id="5" name="Rectangle 4"/>
          <p:cNvSpPr/>
          <p:nvPr/>
        </p:nvSpPr>
        <p:spPr bwMode="auto">
          <a:xfrm>
            <a:off x="8146518" y="1363662"/>
            <a:ext cx="2203376" cy="4504092"/>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Semilight" panose="020B0402040204020203" pitchFamily="34" charset="0"/>
              </a:rPr>
              <a:t>  </a:t>
            </a:r>
            <a:r>
              <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Semilight" panose="020B0402040204020203" pitchFamily="34" charset="0"/>
              </a:rPr>
              <a:t>Decision</a:t>
            </a:r>
          </a:p>
        </p:txBody>
      </p:sp>
      <p:sp>
        <p:nvSpPr>
          <p:cNvPr id="11" name="Pentagon 10"/>
          <p:cNvSpPr/>
          <p:nvPr/>
        </p:nvSpPr>
        <p:spPr bwMode="auto">
          <a:xfrm>
            <a:off x="4748181" y="4089970"/>
            <a:ext cx="3756057" cy="868680"/>
          </a:xfrm>
          <a:prstGeom prst="homePlate">
            <a:avLst>
              <a:gd name="adj" fmla="val 42873"/>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endParaRPr>
          </a:p>
        </p:txBody>
      </p:sp>
      <p:sp>
        <p:nvSpPr>
          <p:cNvPr id="12" name="Pentagon 11"/>
          <p:cNvSpPr/>
          <p:nvPr/>
        </p:nvSpPr>
        <p:spPr bwMode="auto">
          <a:xfrm>
            <a:off x="1862799" y="4089970"/>
            <a:ext cx="4395343" cy="868680"/>
          </a:xfrm>
          <a:prstGeom prst="homePlate">
            <a:avLst>
              <a:gd name="adj" fmla="val 42873"/>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Why did it happen?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{Interactive Dashboards)</a:t>
            </a: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 </a:t>
            </a:r>
          </a:p>
        </p:txBody>
      </p:sp>
      <p:sp>
        <p:nvSpPr>
          <p:cNvPr id="13" name="Pentagon 12"/>
          <p:cNvSpPr/>
          <p:nvPr/>
        </p:nvSpPr>
        <p:spPr bwMode="auto">
          <a:xfrm>
            <a:off x="6380965" y="3180867"/>
            <a:ext cx="2123273" cy="868680"/>
          </a:xfrm>
          <a:prstGeom prst="homePlate">
            <a:avLst>
              <a:gd name="adj" fmla="val 42873"/>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endParaRPr>
          </a:p>
        </p:txBody>
      </p:sp>
      <p:sp>
        <p:nvSpPr>
          <p:cNvPr id="14" name="Pentagon 13"/>
          <p:cNvSpPr/>
          <p:nvPr/>
        </p:nvSpPr>
        <p:spPr bwMode="auto">
          <a:xfrm>
            <a:off x="1862798" y="3180867"/>
            <a:ext cx="5727040" cy="868680"/>
          </a:xfrm>
          <a:prstGeom prst="homePlate">
            <a:avLst>
              <a:gd name="adj" fmla="val 42873"/>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What might happen?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(Predictive Models)</a:t>
            </a: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endParaRPr>
          </a:p>
        </p:txBody>
      </p:sp>
      <p:sp>
        <p:nvSpPr>
          <p:cNvPr id="15" name="Pentagon 14"/>
          <p:cNvSpPr/>
          <p:nvPr/>
        </p:nvSpPr>
        <p:spPr bwMode="auto">
          <a:xfrm>
            <a:off x="1862799" y="2272997"/>
            <a:ext cx="7555839"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endParaRPr>
          </a:p>
        </p:txBody>
      </p:sp>
      <p:sp>
        <p:nvSpPr>
          <p:cNvPr id="16" name="Pentagon 15"/>
          <p:cNvSpPr/>
          <p:nvPr/>
        </p:nvSpPr>
        <p:spPr bwMode="auto">
          <a:xfrm>
            <a:off x="1862797" y="1363662"/>
            <a:ext cx="9384641" cy="91440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endParaRPr>
          </a:p>
        </p:txBody>
      </p:sp>
      <p:sp>
        <p:nvSpPr>
          <p:cNvPr id="18" name="Rectangle 17"/>
          <p:cNvSpPr/>
          <p:nvPr/>
        </p:nvSpPr>
        <p:spPr bwMode="auto">
          <a:xfrm>
            <a:off x="1862799" y="1363662"/>
            <a:ext cx="4115749" cy="1778015"/>
          </a:xfrm>
          <a:prstGeom prst="rect">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What should I do? </a:t>
            </a:r>
          </a:p>
        </p:txBody>
      </p:sp>
      <p:sp>
        <p:nvSpPr>
          <p:cNvPr id="20" name="TextBox 19"/>
          <p:cNvSpPr txBox="1"/>
          <p:nvPr/>
        </p:nvSpPr>
        <p:spPr>
          <a:xfrm>
            <a:off x="6446837" y="1590404"/>
            <a:ext cx="1712264" cy="572464"/>
          </a:xfrm>
          <a:prstGeom prst="rect">
            <a:avLst/>
          </a:prstGeom>
          <a:noFill/>
        </p:spPr>
        <p:txBody>
          <a:bodyPr wrap="none" lIns="182880" tIns="146304" rIns="182880" bIns="146304" rtlCol="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Automation</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endParaRPr>
          </a:p>
        </p:txBody>
      </p:sp>
      <p:sp>
        <p:nvSpPr>
          <p:cNvPr id="19" name="TextBox 18"/>
          <p:cNvSpPr txBox="1"/>
          <p:nvPr/>
        </p:nvSpPr>
        <p:spPr>
          <a:xfrm>
            <a:off x="6446837" y="2475443"/>
            <a:ext cx="2369175" cy="572464"/>
          </a:xfrm>
          <a:prstGeom prst="rect">
            <a:avLst/>
          </a:prstGeom>
          <a:noFill/>
        </p:spPr>
        <p:txBody>
          <a:bodyPr wrap="none" lIns="182880" tIns="146304" rIns="182880" bIns="146304" rtlCol="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Recommendation</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endParaRPr>
          </a:p>
        </p:txBody>
      </p:sp>
      <p:sp>
        <p:nvSpPr>
          <p:cNvPr id="3" name="Rectangle 2"/>
          <p:cNvSpPr/>
          <p:nvPr/>
        </p:nvSpPr>
        <p:spPr bwMode="auto">
          <a:xfrm>
            <a:off x="469511" y="1363662"/>
            <a:ext cx="1422275" cy="4504092"/>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Data</a:t>
            </a:r>
          </a:p>
        </p:txBody>
      </p:sp>
      <p:sp>
        <p:nvSpPr>
          <p:cNvPr id="10" name="Pentagon 9"/>
          <p:cNvSpPr/>
          <p:nvPr/>
        </p:nvSpPr>
        <p:spPr bwMode="auto">
          <a:xfrm>
            <a:off x="3762577" y="4999074"/>
            <a:ext cx="4741481" cy="868680"/>
          </a:xfrm>
          <a:prstGeom prst="homePlate">
            <a:avLst>
              <a:gd name="adj" fmla="val 42873"/>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endParaRPr>
          </a:p>
        </p:txBody>
      </p:sp>
      <p:sp>
        <p:nvSpPr>
          <p:cNvPr id="9" name="Pentagon 8"/>
          <p:cNvSpPr/>
          <p:nvPr/>
        </p:nvSpPr>
        <p:spPr bwMode="auto">
          <a:xfrm>
            <a:off x="1891786" y="4999074"/>
            <a:ext cx="2950286" cy="868680"/>
          </a:xfrm>
          <a:prstGeom prst="homePlate">
            <a:avLst>
              <a:gd name="adj" fmla="val 42873"/>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What happened?</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rPr>
              <a:t>(Reports)</a:t>
            </a: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endParaRPr>
          </a:p>
        </p:txBody>
      </p:sp>
      <p:sp>
        <p:nvSpPr>
          <p:cNvPr id="8" name="TextBox 7"/>
          <p:cNvSpPr txBox="1"/>
          <p:nvPr/>
        </p:nvSpPr>
        <p:spPr>
          <a:xfrm>
            <a:off x="5290952" y="5212861"/>
            <a:ext cx="3363298" cy="5724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light" panose="020B0402040204020203" pitchFamily="34" charset="0"/>
              </a:rPr>
              <a:t>People &amp; Insights</a:t>
            </a:r>
          </a:p>
        </p:txBody>
      </p:sp>
      <p:sp>
        <p:nvSpPr>
          <p:cNvPr id="7" name="Title 6"/>
          <p:cNvSpPr>
            <a:spLocks noGrp="1"/>
          </p:cNvSpPr>
          <p:nvPr>
            <p:ph type="title" idx="4294967295"/>
          </p:nvPr>
        </p:nvSpPr>
        <p:spPr>
          <a:xfrm>
            <a:off x="547688" y="295275"/>
            <a:ext cx="11888787" cy="917575"/>
          </a:xfrm>
        </p:spPr>
        <p:txBody>
          <a:bodyPr/>
          <a:lstStyle/>
          <a:p>
            <a:r>
              <a:rPr lang="en-US" dirty="0"/>
              <a:t>Big Data + Predictive Analytics = Business Value</a:t>
            </a:r>
          </a:p>
        </p:txBody>
      </p:sp>
    </p:spTree>
    <p:extLst>
      <p:ext uri="{BB962C8B-B14F-4D97-AF65-F5344CB8AC3E}">
        <p14:creationId xmlns:p14="http://schemas.microsoft.com/office/powerpoint/2010/main" val="1659820791"/>
      </p:ext>
    </p:extLst>
  </p:cSld>
  <p:clrMapOvr>
    <a:masterClrMapping/>
  </p:clrMapOvr>
  <p:transition spd="slow">
    <p:push dir="u"/>
  </p:transition>
</p:sld>
</file>

<file path=ppt/theme/theme1.xml><?xml version="1.0" encoding="utf-8"?>
<a:theme xmlns:a="http://schemas.openxmlformats.org/drawingml/2006/main" name="1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10.xml><?xml version="1.0" encoding="utf-8"?>
<a:theme xmlns:a="http://schemas.openxmlformats.org/drawingml/2006/main" name="WHITE TEMPLATE">
  <a:themeElements>
    <a:clrScheme name="MSVID White and Mid Blue">
      <a:dk1>
        <a:srgbClr val="505050"/>
      </a:dk1>
      <a:lt1>
        <a:srgbClr val="FFFFFF"/>
      </a:lt1>
      <a:dk2>
        <a:srgbClr val="00188F"/>
      </a:dk2>
      <a:lt2>
        <a:srgbClr val="00BCF2"/>
      </a:lt2>
      <a:accent1>
        <a:srgbClr val="00188F"/>
      </a:accent1>
      <a:accent2>
        <a:srgbClr val="B4009E"/>
      </a:accent2>
      <a:accent3>
        <a:srgbClr val="0078D7"/>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MID BLUE_1.potx" id="{734E92E3-1DB0-42DF-B7A1-42AE334B68A7}" vid="{515D683D-7980-455B-9E83-6FDA3D491FA9}"/>
    </a:ext>
  </a:extLst>
</a:theme>
</file>

<file path=ppt/theme/theme11.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12.xml><?xml version="1.0" encoding="utf-8"?>
<a:theme xmlns:a="http://schemas.openxmlformats.org/drawingml/2006/main" name="3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3.xml><?xml version="1.0" encoding="utf-8"?>
<a:theme xmlns:a="http://schemas.openxmlformats.org/drawingml/2006/main" name="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14.xml><?xml version="1.0" encoding="utf-8"?>
<a:theme xmlns:a="http://schemas.openxmlformats.org/drawingml/2006/main" name="3_2-30808_Data_Driven_Template_Light">
  <a:themeElements>
    <a:clrScheme name="Data Driven 030516">
      <a:dk1>
        <a:srgbClr val="505050"/>
      </a:dk1>
      <a:lt1>
        <a:srgbClr val="FFFFFF"/>
      </a:lt1>
      <a:dk2>
        <a:srgbClr val="002050"/>
      </a:dk2>
      <a:lt2>
        <a:srgbClr val="F8F8F8"/>
      </a:lt2>
      <a:accent1>
        <a:srgbClr val="0078D7"/>
      </a:accent1>
      <a:accent2>
        <a:srgbClr val="00188F"/>
      </a:accent2>
      <a:accent3>
        <a:srgbClr val="5C2D91"/>
      </a:accent3>
      <a:accent4>
        <a:srgbClr val="FFB900"/>
      </a:accent4>
      <a:accent5>
        <a:srgbClr val="505050"/>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SQL_2016_Data_Driven_16x9_Template" id="{83D633D7-FE72-47F9-A595-1316B5BD767B}" vid="{CE2982C4-13A9-4D08-A1EE-035B59E1D482}"/>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Y17 EMPOWER Campaign Theme">
  <a:themeElements>
    <a:clrScheme name="Custom 30">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3.xml><?xml version="1.0" encoding="utf-8"?>
<a:theme xmlns:a="http://schemas.openxmlformats.org/drawingml/2006/main" name="1_FY17 EMPOWER Campaign Theme">
  <a:themeElements>
    <a:clrScheme name="Custom 30">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4.xml><?xml version="1.0" encoding="utf-8"?>
<a:theme xmlns:a="http://schemas.openxmlformats.org/drawingml/2006/main" name="2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5.xml><?xml version="1.0" encoding="utf-8"?>
<a:theme xmlns:a="http://schemas.openxmlformats.org/drawingml/2006/main" name="Server and Cloud 2013">
  <a:themeElements>
    <a:clrScheme name="Custom 3">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1_Server and Cloud 2013">
  <a:themeElements>
    <a:clrScheme name="Custom 1">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4ABB"/>
      </a:hlink>
      <a:folHlink>
        <a:srgbClr val="277D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2_Server and Cloud 2013">
  <a:themeElements>
    <a:clrScheme name="Custom 3">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1_Windows 10 Brand Template 16x9">
  <a:themeElements>
    <a:clrScheme name="Windows 10">
      <a:dk1>
        <a:srgbClr val="505050"/>
      </a:dk1>
      <a:lt1>
        <a:srgbClr val="FFFFFF"/>
      </a:lt1>
      <a:dk2>
        <a:srgbClr val="0078D7"/>
      </a:dk2>
      <a:lt2>
        <a:srgbClr val="EAEAEA"/>
      </a:lt2>
      <a:accent1>
        <a:srgbClr val="0078D7"/>
      </a:accent1>
      <a:accent2>
        <a:srgbClr val="002050"/>
      </a:accent2>
      <a:accent3>
        <a:srgbClr val="008272"/>
      </a:accent3>
      <a:accent4>
        <a:srgbClr val="107C10"/>
      </a:accent4>
      <a:accent5>
        <a:srgbClr val="092D91"/>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9850" cap="rnd">
          <a:solidFill>
            <a:schemeClr val="bg1">
              <a:lumMod val="7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FD425C35-B058-4CFD-9184-11AE0751879F}" vid="{C12E7965-FA63-4980-B27D-8E088AD585E5}"/>
    </a:ext>
  </a:extLst>
</a:theme>
</file>

<file path=ppt/theme/theme9.xml><?xml version="1.0" encoding="utf-8"?>
<a:theme xmlns:a="http://schemas.openxmlformats.org/drawingml/2006/main" name="3_FY18 Enterpris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ppt/theme/themeOverride1.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75B7ED65DC0E24C979C8E914727CF80" ma:contentTypeVersion="2" ma:contentTypeDescription="Create a new document." ma:contentTypeScope="" ma:versionID="597ba4ebfaea9f5ecf54173468535b1a">
  <xsd:schema xmlns:xsd="http://www.w3.org/2001/XMLSchema" xmlns:xs="http://www.w3.org/2001/XMLSchema" xmlns:p="http://schemas.microsoft.com/office/2006/metadata/properties" xmlns:ns2="f3428685-e50d-4878-88ca-540fe82b4651" targetNamespace="http://schemas.microsoft.com/office/2006/metadata/properties" ma:root="true" ma:fieldsID="91d74ca39137734d1a1a9c8e8f1a8e06" ns2:_="">
    <xsd:import namespace="f3428685-e50d-4878-88ca-540fe82b465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428685-e50d-4878-88ca-540fe82b46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schemas.openxmlformats.org/package/2006/metadata/core-properties"/>
    <ds:schemaRef ds:uri="http://purl.org/dc/terms/"/>
    <ds:schemaRef ds:uri="http://purl.org/dc/elements/1.1/"/>
    <ds:schemaRef ds:uri="http://schemas.microsoft.com/office/2006/documentManagement/types"/>
    <ds:schemaRef ds:uri="http://www.w3.org/XML/1998/namespace"/>
    <ds:schemaRef ds:uri="374d7690-4dff-4f67-ad05-31fc829b555f"/>
    <ds:schemaRef ds:uri="48700657-532b-44b0-979e-ce1175952f9f"/>
    <ds:schemaRef ds:uri="http://schemas.microsoft.com/sharepoint/v3"/>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C34FEF6C-9D71-4999-8189-25531B1D584E}"/>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16-9_Business_BLUE_2017_04</Template>
  <TotalTime>19700</TotalTime>
  <Words>1323</Words>
  <Application>Microsoft Office PowerPoint</Application>
  <PresentationFormat>Custom</PresentationFormat>
  <Paragraphs>188</Paragraphs>
  <Slides>25</Slides>
  <Notes>16</Notes>
  <HiddenSlides>0</HiddenSlides>
  <MMClips>0</MMClips>
  <ScaleCrop>false</ScaleCrop>
  <HeadingPairs>
    <vt:vector size="6" baseType="variant">
      <vt:variant>
        <vt:lpstr>Fonts Used</vt:lpstr>
      </vt:variant>
      <vt:variant>
        <vt:i4>8</vt:i4>
      </vt:variant>
      <vt:variant>
        <vt:lpstr>Theme</vt:lpstr>
      </vt:variant>
      <vt:variant>
        <vt:i4>14</vt:i4>
      </vt:variant>
      <vt:variant>
        <vt:lpstr>Slide Titles</vt:lpstr>
      </vt:variant>
      <vt:variant>
        <vt:i4>25</vt:i4>
      </vt:variant>
    </vt:vector>
  </HeadingPairs>
  <TitlesOfParts>
    <vt:vector size="47" baseType="lpstr">
      <vt:lpstr>Arial</vt:lpstr>
      <vt:lpstr>Consolas</vt:lpstr>
      <vt:lpstr>Segoe Pro Light</vt:lpstr>
      <vt:lpstr>Segoe UI</vt:lpstr>
      <vt:lpstr>Segoe UI Light</vt:lpstr>
      <vt:lpstr>Segoe UI Semibold</vt:lpstr>
      <vt:lpstr>Segoe UI Semilight</vt:lpstr>
      <vt:lpstr>Wingdings</vt:lpstr>
      <vt:lpstr>1_FY18 Enterprise</vt:lpstr>
      <vt:lpstr>FY17 EMPOWER Campaign Theme</vt:lpstr>
      <vt:lpstr>1_FY17 EMPOWER Campaign Theme</vt:lpstr>
      <vt:lpstr>2_FY18 Enterprise</vt:lpstr>
      <vt:lpstr>Server and Cloud 2013</vt:lpstr>
      <vt:lpstr>1_Server and Cloud 2013</vt:lpstr>
      <vt:lpstr>2_Server and Cloud 2013</vt:lpstr>
      <vt:lpstr>1_Windows 10 Brand Template 16x9</vt:lpstr>
      <vt:lpstr>3_FY18 Enterprise</vt:lpstr>
      <vt:lpstr>WHITE TEMPLATE</vt:lpstr>
      <vt:lpstr>1_WHITE TEMPLATE</vt:lpstr>
      <vt:lpstr>3_COLOR TEMPLATE</vt:lpstr>
      <vt:lpstr>HEERON</vt:lpstr>
      <vt:lpstr>3_2-30808_Data_Driven_Template_Light</vt:lpstr>
      <vt:lpstr>PowerPoint Presentation</vt:lpstr>
      <vt:lpstr>PowerPoint Presentation</vt:lpstr>
      <vt:lpstr>Today’s statistics should have no place in our children‘s tomorrows </vt:lpstr>
      <vt:lpstr>US University Dropouts</vt:lpstr>
      <vt:lpstr>PowerPoint Presentation</vt:lpstr>
      <vt:lpstr>PowerPoint Presentation</vt:lpstr>
      <vt:lpstr>PowerPoint Presentation</vt:lpstr>
      <vt:lpstr>Universities can prepare students with Predictive Analytics</vt:lpstr>
      <vt:lpstr>Big Data + Predictive Analytics = Business Value</vt:lpstr>
      <vt:lpstr>Azure – Built for Enterprise scale</vt:lpstr>
      <vt:lpstr>Intelligent solutions with Azure</vt:lpstr>
      <vt:lpstr>PowerPoint Presentation</vt:lpstr>
      <vt:lpstr>Reference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Closing</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Presentation - Predictive Analytics</dc:title>
  <dc:subject/>
  <dc:creator>Pavel Kolesnikov (Vexillum Consulting)</dc:creator>
  <cp:keywords/>
  <dc:description/>
  <cp:lastModifiedBy>Ram Peruvemba</cp:lastModifiedBy>
  <cp:revision>403</cp:revision>
  <cp:lastPrinted>2017-07-28T18:56:29Z</cp:lastPrinted>
  <dcterms:created xsi:type="dcterms:W3CDTF">2017-04-08T15:45:56Z</dcterms:created>
  <dcterms:modified xsi:type="dcterms:W3CDTF">2017-12-18T18:36:32Z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0x010100775B7ED65DC0E24C979C8E914727CF80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8e8ce992-a58d-4361-aa40-b006a6b71cb4</vt:lpwstr>
  </property>
  <property fmtid="{D5CDD505-2E9C-101B-9397-08002B2CF9AE}" pid="12" name="of67e5d4b76f4a9db8769983fda9cec0">
    <vt:lpwstr/>
  </property>
  <property fmtid="{D5CDD505-2E9C-101B-9397-08002B2CF9AE}" pid="13" name="TaxKeyword">
    <vt:lpwstr/>
  </property>
  <property fmtid="{D5CDD505-2E9C-101B-9397-08002B2CF9AE}" pid="14" name="NewsType">
    <vt:lpwstr/>
  </property>
  <property fmtid="{D5CDD505-2E9C-101B-9397-08002B2CF9AE}" pid="15" name="Region">
    <vt:lpwstr/>
  </property>
  <property fmtid="{D5CDD505-2E9C-101B-9397-08002B2CF9AE}" pid="16" name="ItemType">
    <vt:lpwstr>31;#presentations|317da5a4-398e-4c38-b265-afd519770055</vt:lpwstr>
  </property>
  <property fmtid="{D5CDD505-2E9C-101B-9397-08002B2CF9AE}" pid="17" name="Confidentiality">
    <vt:lpwstr>14;#customer ready|8986c41d-21c5-4f8f-8a12-ea4625b46858</vt:lpwstr>
  </property>
  <property fmtid="{D5CDD505-2E9C-101B-9397-08002B2CF9AE}" pid="18" name="Industries">
    <vt:lpwstr>311;#education|669797e6-c8de-4586-8c17-ef56161a07cf;#322;#industries|3e19349d-0f97-4bdd-98f7-34f9b5ced943</vt:lpwstr>
  </property>
  <property fmtid="{D5CDD505-2E9C-101B-9397-08002B2CF9AE}" pid="19" name="MSProducts">
    <vt:lpwstr/>
  </property>
  <property fmtid="{D5CDD505-2E9C-101B-9397-08002B2CF9AE}" pid="20" name="SMSGDomain">
    <vt:lpwstr>2100;#Solutions Domain|b6a4eb8e-9bd7-49bd-b562-5f155e53683b;#35;#Sales, Marketing, Services Group|ecda8836-afa0-40aa-878e-630e18c8fc5c</vt:lpwstr>
  </property>
  <property fmtid="{D5CDD505-2E9C-101B-9397-08002B2CF9AE}" pid="21" name="Competitors">
    <vt:lpwstr/>
  </property>
  <property fmtid="{D5CDD505-2E9C-101B-9397-08002B2CF9AE}" pid="22" name="ExperienceContentType">
    <vt:lpwstr/>
  </property>
  <property fmtid="{D5CDD505-2E9C-101B-9397-08002B2CF9AE}" pid="23" name="BusinessArchitecture">
    <vt:lpwstr/>
  </property>
  <property fmtid="{D5CDD505-2E9C-101B-9397-08002B2CF9AE}" pid="24" name="Products">
    <vt:lpwstr/>
  </property>
  <property fmtid="{D5CDD505-2E9C-101B-9397-08002B2CF9AE}" pid="25" name="j3562c58ee414e028925bc902cfc01a1">
    <vt:lpwstr/>
  </property>
  <property fmtid="{D5CDD505-2E9C-101B-9397-08002B2CF9AE}" pid="26" name="EnterpriseDomainTags">
    <vt:lpwstr/>
  </property>
  <property fmtid="{D5CDD505-2E9C-101B-9397-08002B2CF9AE}" pid="27" name="Segments">
    <vt:lpwstr/>
  </property>
  <property fmtid="{D5CDD505-2E9C-101B-9397-08002B2CF9AE}" pid="28" name="Partners">
    <vt:lpwstr/>
  </property>
  <property fmtid="{D5CDD505-2E9C-101B-9397-08002B2CF9AE}" pid="29" name="ActivitiesAndPrograms">
    <vt:lpwstr>2183;#INTELLIGENCE: Deliver Personal ＆ Organizational Insights|6fd7851b-373f-4ff2-91aa-2b5fe392bccf;#2171;#Optimize your Operations|6fe3ca8f-535b-4df7-8232-fdfbf840d10f;#1655;#SMSG Solution Framework|a00353a3-6a39-44d1-9b3a-5c1ce0c4245c;#2233;#Student Lif</vt:lpwstr>
  </property>
  <property fmtid="{D5CDD505-2E9C-101B-9397-08002B2CF9AE}" pid="30" name="l6f004f21209409da86a713c0f24627d">
    <vt:lpwstr/>
  </property>
  <property fmtid="{D5CDD505-2E9C-101B-9397-08002B2CF9AE}" pid="31" name="la4444b61d19467597d63190b69ac227">
    <vt:lpwstr/>
  </property>
  <property fmtid="{D5CDD505-2E9C-101B-9397-08002B2CF9AE}" pid="32" name="Topics">
    <vt:lpwstr/>
  </property>
  <property fmtid="{D5CDD505-2E9C-101B-9397-08002B2CF9AE}" pid="33" name="Groups">
    <vt:lpwstr>68;#Worldwide Readiness|c6595b84-b463-470a-bb46-2a47364645be</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NewsTopic">
    <vt:lpwstr/>
  </property>
  <property fmtid="{D5CDD505-2E9C-101B-9397-08002B2CF9AE}" pid="42" name="Roles">
    <vt:lpwstr/>
  </property>
  <property fmtid="{D5CDD505-2E9C-101B-9397-08002B2CF9AE}" pid="43" name="NewsSource">
    <vt:lpwstr/>
  </property>
  <property fmtid="{D5CDD505-2E9C-101B-9397-08002B2CF9AE}" pid="44" name="SMSGTags">
    <vt:lpwstr/>
  </property>
  <property fmtid="{D5CDD505-2E9C-101B-9397-08002B2CF9AE}" pid="45" name="MSPhysicalGeography">
    <vt:lpwstr/>
  </property>
  <property fmtid="{D5CDD505-2E9C-101B-9397-08002B2CF9AE}" pid="46" name="_docset_NoMedatataSyncRequired">
    <vt:lpwstr>False</vt:lpwstr>
  </property>
  <property fmtid="{D5CDD505-2E9C-101B-9397-08002B2CF9AE}" pid="47" name="LastSharedByUser">
    <vt:lpwstr>a-caaka@microsoft.com</vt:lpwstr>
  </property>
  <property fmtid="{D5CDD505-2E9C-101B-9397-08002B2CF9AE}" pid="48" name="LastSharedByTime">
    <vt:filetime>2017-11-06T15:20:47Z</vt:filetime>
  </property>
  <property fmtid="{D5CDD505-2E9C-101B-9397-08002B2CF9AE}" pid="49" name="SharedWithUsers">
    <vt:lpwstr>118523;#Cagri Munyas</vt:lpwstr>
  </property>
</Properties>
</file>